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12" r:id="rId2"/>
    <p:sldMasterId id="2147483898" r:id="rId3"/>
    <p:sldMasterId id="2147483900" r:id="rId4"/>
    <p:sldMasterId id="2147483902" r:id="rId5"/>
    <p:sldMasterId id="2147484064" r:id="rId6"/>
    <p:sldMasterId id="2147484066" r:id="rId7"/>
  </p:sldMasterIdLst>
  <p:notesMasterIdLst>
    <p:notesMasterId r:id="rId63"/>
  </p:notesMasterIdLst>
  <p:sldIdLst>
    <p:sldId id="406" r:id="rId8"/>
    <p:sldId id="258" r:id="rId9"/>
    <p:sldId id="371" r:id="rId10"/>
    <p:sldId id="372" r:id="rId11"/>
    <p:sldId id="373" r:id="rId12"/>
    <p:sldId id="374" r:id="rId13"/>
    <p:sldId id="375" r:id="rId14"/>
    <p:sldId id="376" r:id="rId15"/>
    <p:sldId id="377" r:id="rId16"/>
    <p:sldId id="378" r:id="rId17"/>
    <p:sldId id="379" r:id="rId18"/>
    <p:sldId id="380" r:id="rId19"/>
    <p:sldId id="370" r:id="rId20"/>
    <p:sldId id="355" r:id="rId21"/>
    <p:sldId id="356" r:id="rId22"/>
    <p:sldId id="357" r:id="rId23"/>
    <p:sldId id="358" r:id="rId24"/>
    <p:sldId id="365" r:id="rId25"/>
    <p:sldId id="360" r:id="rId26"/>
    <p:sldId id="361" r:id="rId27"/>
    <p:sldId id="362" r:id="rId28"/>
    <p:sldId id="363" r:id="rId29"/>
    <p:sldId id="364" r:id="rId30"/>
    <p:sldId id="366" r:id="rId31"/>
    <p:sldId id="367" r:id="rId32"/>
    <p:sldId id="368" r:id="rId33"/>
    <p:sldId id="381" r:id="rId34"/>
    <p:sldId id="382" r:id="rId35"/>
    <p:sldId id="383" r:id="rId36"/>
    <p:sldId id="384" r:id="rId37"/>
    <p:sldId id="385" r:id="rId38"/>
    <p:sldId id="387" r:id="rId39"/>
    <p:sldId id="386" r:id="rId40"/>
    <p:sldId id="271" r:id="rId41"/>
    <p:sldId id="272" r:id="rId42"/>
    <p:sldId id="273" r:id="rId43"/>
    <p:sldId id="274" r:id="rId44"/>
    <p:sldId id="275" r:id="rId45"/>
    <p:sldId id="276" r:id="rId46"/>
    <p:sldId id="388" r:id="rId47"/>
    <p:sldId id="389" r:id="rId48"/>
    <p:sldId id="390" r:id="rId49"/>
    <p:sldId id="391" r:id="rId50"/>
    <p:sldId id="392" r:id="rId51"/>
    <p:sldId id="393" r:id="rId52"/>
    <p:sldId id="394" r:id="rId53"/>
    <p:sldId id="395" r:id="rId54"/>
    <p:sldId id="404" r:id="rId55"/>
    <p:sldId id="405" r:id="rId56"/>
    <p:sldId id="398" r:id="rId57"/>
    <p:sldId id="399" r:id="rId58"/>
    <p:sldId id="400" r:id="rId59"/>
    <p:sldId id="401" r:id="rId60"/>
    <p:sldId id="402" r:id="rId61"/>
    <p:sldId id="40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95915" autoAdjust="0"/>
  </p:normalViewPr>
  <p:slideViewPr>
    <p:cSldViewPr>
      <p:cViewPr>
        <p:scale>
          <a:sx n="78" d="100"/>
          <a:sy n="78" d="100"/>
        </p:scale>
        <p:origin x="-7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35.xml"/><Relationship Id="rId5" Type="http://schemas.openxmlformats.org/officeDocument/2006/relationships/slide" Target="../slides/slide39.xml"/><Relationship Id="rId4" Type="http://schemas.openxmlformats.org/officeDocument/2006/relationships/slide" Target="../slides/slide38.xml"/></Relationships>
</file>

<file path=ppt/diagrams/_rels/data8.xml.rels><?xml version="1.0" encoding="UTF-8" standalone="yes"?>
<Relationships xmlns="http://schemas.openxmlformats.org/package/2006/relationships"><Relationship Id="rId1"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E735F-5558-4563-B688-B85B3D1548B1}" type="doc">
      <dgm:prSet loTypeId="urn:microsoft.com/office/officeart/2005/8/layout/orgChart1" loCatId="hierarchy" qsTypeId="urn:microsoft.com/office/officeart/2005/8/quickstyle/simple1" qsCatId="simple" csTypeId="urn:microsoft.com/office/officeart/2005/8/colors/accent1_2" csCatId="accent1"/>
      <dgm:spPr/>
    </dgm:pt>
    <dgm:pt modelId="{697C5CF5-9757-4B8B-AABB-031641BFBB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2"/>
              </a:solidFill>
              <a:effectLst/>
              <a:latin typeface="Tahoma" panose="020B0604030504040204" pitchFamily="34" charset="0"/>
              <a:cs typeface="Badr" pitchFamily="2" charset="-78"/>
            </a:rPr>
            <a:t>نک</a:t>
          </a:r>
          <a:r>
            <a:rPr kumimoji="0" lang="fa-IR" b="1" i="0" u="none" strike="noStrike" cap="none" normalizeH="0" baseline="0" smtClean="0">
              <a:ln>
                <a:noFill/>
              </a:ln>
              <a:solidFill>
                <a:schemeClr val="tx2"/>
              </a:solidFill>
              <a:effectLst/>
              <a:latin typeface="Tahoma" panose="020B0604030504040204" pitchFamily="34" charset="0"/>
              <a:cs typeface="Badr" pitchFamily="2" charset="-78"/>
            </a:rPr>
            <a:t>ا</a:t>
          </a:r>
          <a:r>
            <a:rPr kumimoji="0" lang="ar-IQ" b="1" i="0" u="none" strike="noStrike" cap="none" normalizeH="0" baseline="0" smtClean="0">
              <a:ln>
                <a:noFill/>
              </a:ln>
              <a:solidFill>
                <a:schemeClr val="tx2"/>
              </a:solidFill>
              <a:effectLst/>
              <a:latin typeface="Tahoma" panose="020B0604030504040204" pitchFamily="34" charset="0"/>
              <a:cs typeface="Badr" pitchFamily="2" charset="-78"/>
            </a:rPr>
            <a:t>ت مورد </a:t>
          </a:r>
          <a:endParaRPr kumimoji="0" lang="fa-IR" b="1" i="0" u="none" strike="noStrike" cap="none" normalizeH="0" baseline="0" smtClean="0">
            <a:ln>
              <a:noFill/>
            </a:ln>
            <a:solidFill>
              <a:schemeClr val="tx2"/>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2"/>
              </a:solidFill>
              <a:effectLst/>
              <a:latin typeface="Tahoma" panose="020B0604030504040204" pitchFamily="34" charset="0"/>
              <a:cs typeface="Badr" pitchFamily="2" charset="-78"/>
            </a:rPr>
            <a:t>اهتمام صاحبنظران</a:t>
          </a:r>
          <a:endParaRPr kumimoji="0" lang="en-US" b="1" i="0" u="none" strike="noStrike" cap="none" normalizeH="0" baseline="0" smtClean="0">
            <a:ln>
              <a:noFill/>
            </a:ln>
            <a:solidFill>
              <a:schemeClr val="tx2"/>
            </a:solidFill>
            <a:effectLst/>
            <a:latin typeface="Tahoma" panose="020B0604030504040204" pitchFamily="34" charset="0"/>
            <a:cs typeface="Badr" pitchFamily="2" charset="-78"/>
          </a:endParaRPr>
        </a:p>
      </dgm:t>
    </dgm:pt>
    <dgm:pt modelId="{FEE03DD4-99DB-442A-BB68-4E28CACBFFC5}" type="parTrans" cxnId="{42B00BF4-47A3-4ABD-B8F5-259728B1DFD7}">
      <dgm:prSet/>
      <dgm:spPr/>
    </dgm:pt>
    <dgm:pt modelId="{5B370FFB-0126-4F3B-A275-F14702DC8AAA}" type="sibTrans" cxnId="{42B00BF4-47A3-4ABD-B8F5-259728B1DFD7}">
      <dgm:prSet/>
      <dgm:spPr/>
    </dgm:pt>
    <dgm:pt modelId="{9FC3D0D0-56E8-45FA-9206-9EF20AF8D7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3.هدف عرفا</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ن</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43E7CD6B-7F71-4E87-9A23-27CDF717F161}" type="parTrans" cxnId="{12C0A09D-A8FE-4F45-B22C-8DD28C5FC749}">
      <dgm:prSet/>
      <dgm:spPr/>
    </dgm:pt>
    <dgm:pt modelId="{94606EFF-6818-4658-857E-E44E89B7BE86}" type="sibTrans" cxnId="{12C0A09D-A8FE-4F45-B22C-8DD28C5FC749}">
      <dgm:prSet/>
      <dgm:spPr/>
    </dgm:pt>
    <dgm:pt modelId="{219DE3B9-EA6A-4674-9192-596A5E50946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2.روش و وسيله</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راه عرفان</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6D3E27E3-E5EA-4B8E-8794-CDE3D2B25070}" type="parTrans" cxnId="{8108C7C8-B6F5-44EF-9E02-191390676A9E}">
      <dgm:prSet/>
      <dgm:spPr/>
    </dgm:pt>
    <dgm:pt modelId="{899A450F-78A4-4627-8B3B-18730D08F8B6}" type="sibTrans" cxnId="{8108C7C8-B6F5-44EF-9E02-191390676A9E}">
      <dgm:prSet/>
      <dgm:spPr/>
    </dgm:pt>
    <dgm:pt modelId="{C96E5204-742F-4B07-961D-D77B0900AA0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1.ارتباط عرفان و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تصوف با خداوند</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5388E52F-B8CD-4B85-BF3D-1E1A2A2EAEE1}" type="parTrans" cxnId="{D91A7159-EE34-40CB-AD76-ADB07B9780DB}">
      <dgm:prSet/>
      <dgm:spPr/>
    </dgm:pt>
    <dgm:pt modelId="{2078A324-FB3E-476E-86FB-5D8A8EE50DBD}" type="sibTrans" cxnId="{D91A7159-EE34-40CB-AD76-ADB07B9780DB}">
      <dgm:prSet/>
      <dgm:spPr/>
    </dgm:pt>
    <dgm:pt modelId="{5AB5EF4A-C1FB-4E05-95A2-E02690B9BEC3}" type="pres">
      <dgm:prSet presAssocID="{922E735F-5558-4563-B688-B85B3D1548B1}" presName="hierChild1" presStyleCnt="0">
        <dgm:presLayoutVars>
          <dgm:orgChart val="1"/>
          <dgm:chPref val="1"/>
          <dgm:dir/>
          <dgm:animOne val="branch"/>
          <dgm:animLvl val="lvl"/>
          <dgm:resizeHandles/>
        </dgm:presLayoutVars>
      </dgm:prSet>
      <dgm:spPr/>
    </dgm:pt>
    <dgm:pt modelId="{F3477F9E-564A-492C-9091-16F8E0182EE9}" type="pres">
      <dgm:prSet presAssocID="{697C5CF5-9757-4B8B-AABB-031641BFBB59}" presName="hierRoot1" presStyleCnt="0">
        <dgm:presLayoutVars>
          <dgm:hierBranch/>
        </dgm:presLayoutVars>
      </dgm:prSet>
      <dgm:spPr/>
    </dgm:pt>
    <dgm:pt modelId="{2F3214DF-DEF1-4189-BA0D-9C0DE8B5B189}" type="pres">
      <dgm:prSet presAssocID="{697C5CF5-9757-4B8B-AABB-031641BFBB59}" presName="rootComposite1" presStyleCnt="0"/>
      <dgm:spPr/>
    </dgm:pt>
    <dgm:pt modelId="{CFABA8A4-0D4B-45F9-AC53-DC4834EAA018}" type="pres">
      <dgm:prSet presAssocID="{697C5CF5-9757-4B8B-AABB-031641BFBB59}" presName="rootText1" presStyleLbl="node0" presStyleIdx="0" presStyleCnt="1">
        <dgm:presLayoutVars>
          <dgm:chPref val="3"/>
        </dgm:presLayoutVars>
      </dgm:prSet>
      <dgm:spPr/>
      <dgm:t>
        <a:bodyPr/>
        <a:lstStyle/>
        <a:p>
          <a:pPr rtl="1"/>
          <a:endParaRPr lang="fa-IR"/>
        </a:p>
      </dgm:t>
    </dgm:pt>
    <dgm:pt modelId="{BBFF7E51-1A9D-44C9-9692-AA59C1C9B7A6}" type="pres">
      <dgm:prSet presAssocID="{697C5CF5-9757-4B8B-AABB-031641BFBB59}" presName="rootConnector1" presStyleLbl="node1" presStyleIdx="0" presStyleCnt="0"/>
      <dgm:spPr/>
      <dgm:t>
        <a:bodyPr/>
        <a:lstStyle/>
        <a:p>
          <a:pPr rtl="1"/>
          <a:endParaRPr lang="fa-IR"/>
        </a:p>
      </dgm:t>
    </dgm:pt>
    <dgm:pt modelId="{9F3E1EC8-BE23-4D34-B140-ED07B4A3FC8B}" type="pres">
      <dgm:prSet presAssocID="{697C5CF5-9757-4B8B-AABB-031641BFBB59}" presName="hierChild2" presStyleCnt="0"/>
      <dgm:spPr/>
    </dgm:pt>
    <dgm:pt modelId="{FBF63307-E734-4B8B-A1FE-E9B61DC2B771}" type="pres">
      <dgm:prSet presAssocID="{43E7CD6B-7F71-4E87-9A23-27CDF717F161}" presName="Name35" presStyleLbl="parChTrans1D2" presStyleIdx="0" presStyleCnt="3"/>
      <dgm:spPr/>
    </dgm:pt>
    <dgm:pt modelId="{885B8CD0-BF04-428E-9018-94FB53F46C31}" type="pres">
      <dgm:prSet presAssocID="{9FC3D0D0-56E8-45FA-9206-9EF20AF8D700}" presName="hierRoot2" presStyleCnt="0">
        <dgm:presLayoutVars>
          <dgm:hierBranch/>
        </dgm:presLayoutVars>
      </dgm:prSet>
      <dgm:spPr/>
    </dgm:pt>
    <dgm:pt modelId="{F3145743-994C-473E-BDBD-AFD5DF2A717A}" type="pres">
      <dgm:prSet presAssocID="{9FC3D0D0-56E8-45FA-9206-9EF20AF8D700}" presName="rootComposite" presStyleCnt="0"/>
      <dgm:spPr/>
    </dgm:pt>
    <dgm:pt modelId="{45CA271B-93E9-4610-8E42-2D925FA22FD4}" type="pres">
      <dgm:prSet presAssocID="{9FC3D0D0-56E8-45FA-9206-9EF20AF8D700}" presName="rootText" presStyleLbl="node2" presStyleIdx="0" presStyleCnt="3">
        <dgm:presLayoutVars>
          <dgm:chPref val="3"/>
        </dgm:presLayoutVars>
      </dgm:prSet>
      <dgm:spPr/>
      <dgm:t>
        <a:bodyPr/>
        <a:lstStyle/>
        <a:p>
          <a:pPr rtl="1"/>
          <a:endParaRPr lang="fa-IR"/>
        </a:p>
      </dgm:t>
    </dgm:pt>
    <dgm:pt modelId="{E9A13843-2AC9-4F00-AF4C-26714A270704}" type="pres">
      <dgm:prSet presAssocID="{9FC3D0D0-56E8-45FA-9206-9EF20AF8D700}" presName="rootConnector" presStyleLbl="node2" presStyleIdx="0" presStyleCnt="3"/>
      <dgm:spPr/>
      <dgm:t>
        <a:bodyPr/>
        <a:lstStyle/>
        <a:p>
          <a:pPr rtl="1"/>
          <a:endParaRPr lang="fa-IR"/>
        </a:p>
      </dgm:t>
    </dgm:pt>
    <dgm:pt modelId="{82974F0E-1B2C-4AC8-9B67-C61CE878E57A}" type="pres">
      <dgm:prSet presAssocID="{9FC3D0D0-56E8-45FA-9206-9EF20AF8D700}" presName="hierChild4" presStyleCnt="0"/>
      <dgm:spPr/>
    </dgm:pt>
    <dgm:pt modelId="{EB59E5CC-C4D6-49AF-889A-C997B905BC1E}" type="pres">
      <dgm:prSet presAssocID="{9FC3D0D0-56E8-45FA-9206-9EF20AF8D700}" presName="hierChild5" presStyleCnt="0"/>
      <dgm:spPr/>
    </dgm:pt>
    <dgm:pt modelId="{63B66397-D31A-4D39-893C-623A02B7DAC0}" type="pres">
      <dgm:prSet presAssocID="{6D3E27E3-E5EA-4B8E-8794-CDE3D2B25070}" presName="Name35" presStyleLbl="parChTrans1D2" presStyleIdx="1" presStyleCnt="3"/>
      <dgm:spPr/>
    </dgm:pt>
    <dgm:pt modelId="{50439E9A-3778-4B18-900A-A3FC62A26D08}" type="pres">
      <dgm:prSet presAssocID="{219DE3B9-EA6A-4674-9192-596A5E509468}" presName="hierRoot2" presStyleCnt="0">
        <dgm:presLayoutVars>
          <dgm:hierBranch/>
        </dgm:presLayoutVars>
      </dgm:prSet>
      <dgm:spPr/>
    </dgm:pt>
    <dgm:pt modelId="{2CEB61A7-FAFD-40E5-8E5E-E982884BC29B}" type="pres">
      <dgm:prSet presAssocID="{219DE3B9-EA6A-4674-9192-596A5E509468}" presName="rootComposite" presStyleCnt="0"/>
      <dgm:spPr/>
    </dgm:pt>
    <dgm:pt modelId="{E97B7372-C6C6-406E-81BA-185D1E854433}" type="pres">
      <dgm:prSet presAssocID="{219DE3B9-EA6A-4674-9192-596A5E509468}" presName="rootText" presStyleLbl="node2" presStyleIdx="1" presStyleCnt="3">
        <dgm:presLayoutVars>
          <dgm:chPref val="3"/>
        </dgm:presLayoutVars>
      </dgm:prSet>
      <dgm:spPr/>
      <dgm:t>
        <a:bodyPr/>
        <a:lstStyle/>
        <a:p>
          <a:pPr rtl="1"/>
          <a:endParaRPr lang="fa-IR"/>
        </a:p>
      </dgm:t>
    </dgm:pt>
    <dgm:pt modelId="{0B8F5999-E4C7-4761-915E-89E2E98BC300}" type="pres">
      <dgm:prSet presAssocID="{219DE3B9-EA6A-4674-9192-596A5E509468}" presName="rootConnector" presStyleLbl="node2" presStyleIdx="1" presStyleCnt="3"/>
      <dgm:spPr/>
      <dgm:t>
        <a:bodyPr/>
        <a:lstStyle/>
        <a:p>
          <a:pPr rtl="1"/>
          <a:endParaRPr lang="fa-IR"/>
        </a:p>
      </dgm:t>
    </dgm:pt>
    <dgm:pt modelId="{53ECDDCD-A343-4B0D-B28C-584B69B69C39}" type="pres">
      <dgm:prSet presAssocID="{219DE3B9-EA6A-4674-9192-596A5E509468}" presName="hierChild4" presStyleCnt="0"/>
      <dgm:spPr/>
    </dgm:pt>
    <dgm:pt modelId="{06A5ECFA-988F-4F18-B79D-373360B3CF2E}" type="pres">
      <dgm:prSet presAssocID="{219DE3B9-EA6A-4674-9192-596A5E509468}" presName="hierChild5" presStyleCnt="0"/>
      <dgm:spPr/>
    </dgm:pt>
    <dgm:pt modelId="{1450EE0A-C262-423A-8382-33128C91FA59}" type="pres">
      <dgm:prSet presAssocID="{5388E52F-B8CD-4B85-BF3D-1E1A2A2EAEE1}" presName="Name35" presStyleLbl="parChTrans1D2" presStyleIdx="2" presStyleCnt="3"/>
      <dgm:spPr/>
    </dgm:pt>
    <dgm:pt modelId="{F38A4C4D-58E7-4C20-9643-2E67929C71AB}" type="pres">
      <dgm:prSet presAssocID="{C96E5204-742F-4B07-961D-D77B0900AA0A}" presName="hierRoot2" presStyleCnt="0">
        <dgm:presLayoutVars>
          <dgm:hierBranch/>
        </dgm:presLayoutVars>
      </dgm:prSet>
      <dgm:spPr/>
    </dgm:pt>
    <dgm:pt modelId="{83FEA0A2-230D-4200-998D-A06434B66D84}" type="pres">
      <dgm:prSet presAssocID="{C96E5204-742F-4B07-961D-D77B0900AA0A}" presName="rootComposite" presStyleCnt="0"/>
      <dgm:spPr/>
    </dgm:pt>
    <dgm:pt modelId="{B8946C40-4CC9-4639-A91E-420CEEEA733A}" type="pres">
      <dgm:prSet presAssocID="{C96E5204-742F-4B07-961D-D77B0900AA0A}" presName="rootText" presStyleLbl="node2" presStyleIdx="2" presStyleCnt="3">
        <dgm:presLayoutVars>
          <dgm:chPref val="3"/>
        </dgm:presLayoutVars>
      </dgm:prSet>
      <dgm:spPr/>
      <dgm:t>
        <a:bodyPr/>
        <a:lstStyle/>
        <a:p>
          <a:pPr rtl="1"/>
          <a:endParaRPr lang="fa-IR"/>
        </a:p>
      </dgm:t>
    </dgm:pt>
    <dgm:pt modelId="{6795FC78-34E2-4722-9E0F-FA8C226EBDA3}" type="pres">
      <dgm:prSet presAssocID="{C96E5204-742F-4B07-961D-D77B0900AA0A}" presName="rootConnector" presStyleLbl="node2" presStyleIdx="2" presStyleCnt="3"/>
      <dgm:spPr/>
      <dgm:t>
        <a:bodyPr/>
        <a:lstStyle/>
        <a:p>
          <a:pPr rtl="1"/>
          <a:endParaRPr lang="fa-IR"/>
        </a:p>
      </dgm:t>
    </dgm:pt>
    <dgm:pt modelId="{29F87B21-52D3-47CC-953F-0BC4C6593A08}" type="pres">
      <dgm:prSet presAssocID="{C96E5204-742F-4B07-961D-D77B0900AA0A}" presName="hierChild4" presStyleCnt="0"/>
      <dgm:spPr/>
    </dgm:pt>
    <dgm:pt modelId="{089C3941-FC25-4B68-A7CD-6DDD2D22E390}" type="pres">
      <dgm:prSet presAssocID="{C96E5204-742F-4B07-961D-D77B0900AA0A}" presName="hierChild5" presStyleCnt="0"/>
      <dgm:spPr/>
    </dgm:pt>
    <dgm:pt modelId="{04015BE2-2175-4EFB-8E44-D91C8A2F1776}" type="pres">
      <dgm:prSet presAssocID="{697C5CF5-9757-4B8B-AABB-031641BFBB59}" presName="hierChild3" presStyleCnt="0"/>
      <dgm:spPr/>
    </dgm:pt>
  </dgm:ptLst>
  <dgm:cxnLst>
    <dgm:cxn modelId="{538D99BA-B9EE-4B52-A7AB-D600E29C7E71}" type="presOf" srcId="{5388E52F-B8CD-4B85-BF3D-1E1A2A2EAEE1}" destId="{1450EE0A-C262-423A-8382-33128C91FA59}" srcOrd="0" destOrd="0" presId="urn:microsoft.com/office/officeart/2005/8/layout/orgChart1"/>
    <dgm:cxn modelId="{8108C7C8-B6F5-44EF-9E02-191390676A9E}" srcId="{697C5CF5-9757-4B8B-AABB-031641BFBB59}" destId="{219DE3B9-EA6A-4674-9192-596A5E509468}" srcOrd="1" destOrd="0" parTransId="{6D3E27E3-E5EA-4B8E-8794-CDE3D2B25070}" sibTransId="{899A450F-78A4-4627-8B3B-18730D08F8B6}"/>
    <dgm:cxn modelId="{D91A7159-EE34-40CB-AD76-ADB07B9780DB}" srcId="{697C5CF5-9757-4B8B-AABB-031641BFBB59}" destId="{C96E5204-742F-4B07-961D-D77B0900AA0A}" srcOrd="2" destOrd="0" parTransId="{5388E52F-B8CD-4B85-BF3D-1E1A2A2EAEE1}" sibTransId="{2078A324-FB3E-476E-86FB-5D8A8EE50DBD}"/>
    <dgm:cxn modelId="{4A7C164E-3D72-42D6-A692-28DC837B95F4}" type="presOf" srcId="{6D3E27E3-E5EA-4B8E-8794-CDE3D2B25070}" destId="{63B66397-D31A-4D39-893C-623A02B7DAC0}" srcOrd="0" destOrd="0" presId="urn:microsoft.com/office/officeart/2005/8/layout/orgChart1"/>
    <dgm:cxn modelId="{7D47F26B-0B21-40AC-A8E3-5180D56DF9D4}" type="presOf" srcId="{9FC3D0D0-56E8-45FA-9206-9EF20AF8D700}" destId="{45CA271B-93E9-4610-8E42-2D925FA22FD4}" srcOrd="0" destOrd="0" presId="urn:microsoft.com/office/officeart/2005/8/layout/orgChart1"/>
    <dgm:cxn modelId="{3B590F60-D27B-4A3F-9521-C6A8BE31B443}" type="presOf" srcId="{219DE3B9-EA6A-4674-9192-596A5E509468}" destId="{0B8F5999-E4C7-4761-915E-89E2E98BC300}" srcOrd="1" destOrd="0" presId="urn:microsoft.com/office/officeart/2005/8/layout/orgChart1"/>
    <dgm:cxn modelId="{E7CAF039-E22D-471D-84BA-23C877715700}" type="presOf" srcId="{922E735F-5558-4563-B688-B85B3D1548B1}" destId="{5AB5EF4A-C1FB-4E05-95A2-E02690B9BEC3}" srcOrd="0" destOrd="0" presId="urn:microsoft.com/office/officeart/2005/8/layout/orgChart1"/>
    <dgm:cxn modelId="{42B00BF4-47A3-4ABD-B8F5-259728B1DFD7}" srcId="{922E735F-5558-4563-B688-B85B3D1548B1}" destId="{697C5CF5-9757-4B8B-AABB-031641BFBB59}" srcOrd="0" destOrd="0" parTransId="{FEE03DD4-99DB-442A-BB68-4E28CACBFFC5}" sibTransId="{5B370FFB-0126-4F3B-A275-F14702DC8AAA}"/>
    <dgm:cxn modelId="{84CCC694-5181-4985-A864-020FA24BB54A}" type="presOf" srcId="{697C5CF5-9757-4B8B-AABB-031641BFBB59}" destId="{BBFF7E51-1A9D-44C9-9692-AA59C1C9B7A6}" srcOrd="1" destOrd="0" presId="urn:microsoft.com/office/officeart/2005/8/layout/orgChart1"/>
    <dgm:cxn modelId="{50854B4E-F778-4E94-B807-665D78FB0943}" type="presOf" srcId="{219DE3B9-EA6A-4674-9192-596A5E509468}" destId="{E97B7372-C6C6-406E-81BA-185D1E854433}" srcOrd="0" destOrd="0" presId="urn:microsoft.com/office/officeart/2005/8/layout/orgChart1"/>
    <dgm:cxn modelId="{823A7121-6764-4020-9A56-8D9532BE73B5}" type="presOf" srcId="{43E7CD6B-7F71-4E87-9A23-27CDF717F161}" destId="{FBF63307-E734-4B8B-A1FE-E9B61DC2B771}" srcOrd="0" destOrd="0" presId="urn:microsoft.com/office/officeart/2005/8/layout/orgChart1"/>
    <dgm:cxn modelId="{57A300C5-2A5A-4C3A-93D2-C025F4640E70}" type="presOf" srcId="{C96E5204-742F-4B07-961D-D77B0900AA0A}" destId="{6795FC78-34E2-4722-9E0F-FA8C226EBDA3}" srcOrd="1" destOrd="0" presId="urn:microsoft.com/office/officeart/2005/8/layout/orgChart1"/>
    <dgm:cxn modelId="{4E205AA1-80D6-4EBD-8C10-7BDE3DDA79FD}" type="presOf" srcId="{9FC3D0D0-56E8-45FA-9206-9EF20AF8D700}" destId="{E9A13843-2AC9-4F00-AF4C-26714A270704}" srcOrd="1" destOrd="0" presId="urn:microsoft.com/office/officeart/2005/8/layout/orgChart1"/>
    <dgm:cxn modelId="{035FDE46-71F6-4D6D-A818-56559636C015}" type="presOf" srcId="{C96E5204-742F-4B07-961D-D77B0900AA0A}" destId="{B8946C40-4CC9-4639-A91E-420CEEEA733A}" srcOrd="0" destOrd="0" presId="urn:microsoft.com/office/officeart/2005/8/layout/orgChart1"/>
    <dgm:cxn modelId="{12C0A09D-A8FE-4F45-B22C-8DD28C5FC749}" srcId="{697C5CF5-9757-4B8B-AABB-031641BFBB59}" destId="{9FC3D0D0-56E8-45FA-9206-9EF20AF8D700}" srcOrd="0" destOrd="0" parTransId="{43E7CD6B-7F71-4E87-9A23-27CDF717F161}" sibTransId="{94606EFF-6818-4658-857E-E44E89B7BE86}"/>
    <dgm:cxn modelId="{BB6CAF30-0B34-42DD-9A18-1BF4B1D26147}" type="presOf" srcId="{697C5CF5-9757-4B8B-AABB-031641BFBB59}" destId="{CFABA8A4-0D4B-45F9-AC53-DC4834EAA018}" srcOrd="0" destOrd="0" presId="urn:microsoft.com/office/officeart/2005/8/layout/orgChart1"/>
    <dgm:cxn modelId="{F8D9FD01-DD67-4F42-A417-1BA9C4AACE1E}" type="presParOf" srcId="{5AB5EF4A-C1FB-4E05-95A2-E02690B9BEC3}" destId="{F3477F9E-564A-492C-9091-16F8E0182EE9}" srcOrd="0" destOrd="0" presId="urn:microsoft.com/office/officeart/2005/8/layout/orgChart1"/>
    <dgm:cxn modelId="{0CE8D325-794B-43DA-BB3B-8E42FAE03854}" type="presParOf" srcId="{F3477F9E-564A-492C-9091-16F8E0182EE9}" destId="{2F3214DF-DEF1-4189-BA0D-9C0DE8B5B189}" srcOrd="0" destOrd="0" presId="urn:microsoft.com/office/officeart/2005/8/layout/orgChart1"/>
    <dgm:cxn modelId="{096E510B-76D6-45D7-A64B-91AAA1D70FDB}" type="presParOf" srcId="{2F3214DF-DEF1-4189-BA0D-9C0DE8B5B189}" destId="{CFABA8A4-0D4B-45F9-AC53-DC4834EAA018}" srcOrd="0" destOrd="0" presId="urn:microsoft.com/office/officeart/2005/8/layout/orgChart1"/>
    <dgm:cxn modelId="{1F356076-A404-4AC8-ACF5-E5E2AC2D809A}" type="presParOf" srcId="{2F3214DF-DEF1-4189-BA0D-9C0DE8B5B189}" destId="{BBFF7E51-1A9D-44C9-9692-AA59C1C9B7A6}" srcOrd="1" destOrd="0" presId="urn:microsoft.com/office/officeart/2005/8/layout/orgChart1"/>
    <dgm:cxn modelId="{50F3D1DA-C7DC-4BF3-8FF5-DF092D2362AD}" type="presParOf" srcId="{F3477F9E-564A-492C-9091-16F8E0182EE9}" destId="{9F3E1EC8-BE23-4D34-B140-ED07B4A3FC8B}" srcOrd="1" destOrd="0" presId="urn:microsoft.com/office/officeart/2005/8/layout/orgChart1"/>
    <dgm:cxn modelId="{33F88044-78ED-41CF-9C56-9CBE263BA574}" type="presParOf" srcId="{9F3E1EC8-BE23-4D34-B140-ED07B4A3FC8B}" destId="{FBF63307-E734-4B8B-A1FE-E9B61DC2B771}" srcOrd="0" destOrd="0" presId="urn:microsoft.com/office/officeart/2005/8/layout/orgChart1"/>
    <dgm:cxn modelId="{96B08D63-B24A-4697-8327-799F033FD0BD}" type="presParOf" srcId="{9F3E1EC8-BE23-4D34-B140-ED07B4A3FC8B}" destId="{885B8CD0-BF04-428E-9018-94FB53F46C31}" srcOrd="1" destOrd="0" presId="urn:microsoft.com/office/officeart/2005/8/layout/orgChart1"/>
    <dgm:cxn modelId="{F4A06D6C-2300-44E4-B22C-0FF7EAA02BE9}" type="presParOf" srcId="{885B8CD0-BF04-428E-9018-94FB53F46C31}" destId="{F3145743-994C-473E-BDBD-AFD5DF2A717A}" srcOrd="0" destOrd="0" presId="urn:microsoft.com/office/officeart/2005/8/layout/orgChart1"/>
    <dgm:cxn modelId="{53440945-C386-43E5-B80F-85C14E6C84A2}" type="presParOf" srcId="{F3145743-994C-473E-BDBD-AFD5DF2A717A}" destId="{45CA271B-93E9-4610-8E42-2D925FA22FD4}" srcOrd="0" destOrd="0" presId="urn:microsoft.com/office/officeart/2005/8/layout/orgChart1"/>
    <dgm:cxn modelId="{3996B004-F4C3-4560-9524-A2E01CA93660}" type="presParOf" srcId="{F3145743-994C-473E-BDBD-AFD5DF2A717A}" destId="{E9A13843-2AC9-4F00-AF4C-26714A270704}" srcOrd="1" destOrd="0" presId="urn:microsoft.com/office/officeart/2005/8/layout/orgChart1"/>
    <dgm:cxn modelId="{1C041557-47D9-4C29-A85B-57689E8AEFBF}" type="presParOf" srcId="{885B8CD0-BF04-428E-9018-94FB53F46C31}" destId="{82974F0E-1B2C-4AC8-9B67-C61CE878E57A}" srcOrd="1" destOrd="0" presId="urn:microsoft.com/office/officeart/2005/8/layout/orgChart1"/>
    <dgm:cxn modelId="{1D2E11B9-4FC8-4308-B7C7-D861491E9D38}" type="presParOf" srcId="{885B8CD0-BF04-428E-9018-94FB53F46C31}" destId="{EB59E5CC-C4D6-49AF-889A-C997B905BC1E}" srcOrd="2" destOrd="0" presId="urn:microsoft.com/office/officeart/2005/8/layout/orgChart1"/>
    <dgm:cxn modelId="{B954ABBF-ED60-4458-BD17-63F358365C53}" type="presParOf" srcId="{9F3E1EC8-BE23-4D34-B140-ED07B4A3FC8B}" destId="{63B66397-D31A-4D39-893C-623A02B7DAC0}" srcOrd="2" destOrd="0" presId="urn:microsoft.com/office/officeart/2005/8/layout/orgChart1"/>
    <dgm:cxn modelId="{4DCC4B3C-30F1-46D5-B1BC-C83EA448B294}" type="presParOf" srcId="{9F3E1EC8-BE23-4D34-B140-ED07B4A3FC8B}" destId="{50439E9A-3778-4B18-900A-A3FC62A26D08}" srcOrd="3" destOrd="0" presId="urn:microsoft.com/office/officeart/2005/8/layout/orgChart1"/>
    <dgm:cxn modelId="{7BA297A0-D38F-43C3-BA36-45F8946DE1F5}" type="presParOf" srcId="{50439E9A-3778-4B18-900A-A3FC62A26D08}" destId="{2CEB61A7-FAFD-40E5-8E5E-E982884BC29B}" srcOrd="0" destOrd="0" presId="urn:microsoft.com/office/officeart/2005/8/layout/orgChart1"/>
    <dgm:cxn modelId="{46F6394F-B58F-4871-8574-4CD998F8A1FF}" type="presParOf" srcId="{2CEB61A7-FAFD-40E5-8E5E-E982884BC29B}" destId="{E97B7372-C6C6-406E-81BA-185D1E854433}" srcOrd="0" destOrd="0" presId="urn:microsoft.com/office/officeart/2005/8/layout/orgChart1"/>
    <dgm:cxn modelId="{995B3A96-EB57-416A-AC1A-FA4BABAEC5B0}" type="presParOf" srcId="{2CEB61A7-FAFD-40E5-8E5E-E982884BC29B}" destId="{0B8F5999-E4C7-4761-915E-89E2E98BC300}" srcOrd="1" destOrd="0" presId="urn:microsoft.com/office/officeart/2005/8/layout/orgChart1"/>
    <dgm:cxn modelId="{27C1AC34-9B16-4328-B3D1-58F91A912870}" type="presParOf" srcId="{50439E9A-3778-4B18-900A-A3FC62A26D08}" destId="{53ECDDCD-A343-4B0D-B28C-584B69B69C39}" srcOrd="1" destOrd="0" presId="urn:microsoft.com/office/officeart/2005/8/layout/orgChart1"/>
    <dgm:cxn modelId="{20A6D7BE-A2B0-44D3-ADD2-6C3547814744}" type="presParOf" srcId="{50439E9A-3778-4B18-900A-A3FC62A26D08}" destId="{06A5ECFA-988F-4F18-B79D-373360B3CF2E}" srcOrd="2" destOrd="0" presId="urn:microsoft.com/office/officeart/2005/8/layout/orgChart1"/>
    <dgm:cxn modelId="{390E1852-D596-4899-8505-CC295AB334D6}" type="presParOf" srcId="{9F3E1EC8-BE23-4D34-B140-ED07B4A3FC8B}" destId="{1450EE0A-C262-423A-8382-33128C91FA59}" srcOrd="4" destOrd="0" presId="urn:microsoft.com/office/officeart/2005/8/layout/orgChart1"/>
    <dgm:cxn modelId="{A5DDA500-E08B-4012-BD5A-7D956D03161D}" type="presParOf" srcId="{9F3E1EC8-BE23-4D34-B140-ED07B4A3FC8B}" destId="{F38A4C4D-58E7-4C20-9643-2E67929C71AB}" srcOrd="5" destOrd="0" presId="urn:microsoft.com/office/officeart/2005/8/layout/orgChart1"/>
    <dgm:cxn modelId="{43669942-41ED-45EC-9996-1DAA6BAAFBFC}" type="presParOf" srcId="{F38A4C4D-58E7-4C20-9643-2E67929C71AB}" destId="{83FEA0A2-230D-4200-998D-A06434B66D84}" srcOrd="0" destOrd="0" presId="urn:microsoft.com/office/officeart/2005/8/layout/orgChart1"/>
    <dgm:cxn modelId="{21AC88F0-3C0D-4ED0-9851-C50F532E23C9}" type="presParOf" srcId="{83FEA0A2-230D-4200-998D-A06434B66D84}" destId="{B8946C40-4CC9-4639-A91E-420CEEEA733A}" srcOrd="0" destOrd="0" presId="urn:microsoft.com/office/officeart/2005/8/layout/orgChart1"/>
    <dgm:cxn modelId="{DC147274-3B8E-4684-9661-93C8E47A72B2}" type="presParOf" srcId="{83FEA0A2-230D-4200-998D-A06434B66D84}" destId="{6795FC78-34E2-4722-9E0F-FA8C226EBDA3}" srcOrd="1" destOrd="0" presId="urn:microsoft.com/office/officeart/2005/8/layout/orgChart1"/>
    <dgm:cxn modelId="{3A8259CF-BCA3-4C06-A1D5-A3ED8D4E881B}" type="presParOf" srcId="{F38A4C4D-58E7-4C20-9643-2E67929C71AB}" destId="{29F87B21-52D3-47CC-953F-0BC4C6593A08}" srcOrd="1" destOrd="0" presId="urn:microsoft.com/office/officeart/2005/8/layout/orgChart1"/>
    <dgm:cxn modelId="{03B5FAC4-7E0B-4B4A-96B8-1C49004B218D}" type="presParOf" srcId="{F38A4C4D-58E7-4C20-9643-2E67929C71AB}" destId="{089C3941-FC25-4B68-A7CD-6DDD2D22E390}" srcOrd="2" destOrd="0" presId="urn:microsoft.com/office/officeart/2005/8/layout/orgChart1"/>
    <dgm:cxn modelId="{852E417B-A301-4CE0-B7D8-B4641D083770}" type="presParOf" srcId="{F3477F9E-564A-492C-9091-16F8E0182EE9}" destId="{04015BE2-2175-4EFB-8E44-D91C8A2F17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39ECA-3C89-4BA2-860D-DCA61B314E25}" type="doc">
      <dgm:prSet loTypeId="urn:microsoft.com/office/officeart/2005/8/layout/orgChart1" loCatId="hierarchy" qsTypeId="urn:microsoft.com/office/officeart/2005/8/quickstyle/simple1" qsCatId="simple" csTypeId="urn:microsoft.com/office/officeart/2005/8/colors/accent1_2" csCatId="accent1"/>
      <dgm:spPr/>
    </dgm:pt>
    <dgm:pt modelId="{C48F7D63-BBA2-4D80-9EE8-BAE927C472D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2"/>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2"/>
              </a:solidFill>
              <a:effectLst/>
              <a:latin typeface="Tahoma" panose="020B0604030504040204" pitchFamily="34" charset="0"/>
              <a:cs typeface="Badr" pitchFamily="2" charset="-78"/>
            </a:rPr>
            <a:t>خراز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2"/>
            </a:solidFill>
            <a:effectLst/>
            <a:latin typeface="Tahoma" panose="020B0604030504040204" pitchFamily="34" charset="0"/>
            <a:cs typeface="Badr" pitchFamily="2" charset="-78"/>
          </a:endParaRPr>
        </a:p>
      </dgm:t>
    </dgm:pt>
    <dgm:pt modelId="{82B8BC52-B96D-4C41-BC02-E956DAE8EC57}" type="parTrans" cxnId="{87E74224-C060-4218-B376-2B54C1DA1B31}">
      <dgm:prSet/>
      <dgm:spPr/>
    </dgm:pt>
    <dgm:pt modelId="{26A33E51-C60C-4D90-BF76-20235BF6F042}" type="sibTrans" cxnId="{87E74224-C060-4218-B376-2B54C1DA1B31}">
      <dgm:prSet/>
      <dgm:spPr/>
    </dgm:pt>
    <dgm:pt modelId="{776678A9-96BF-4CBB-B07C-59C6B7FB5D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2)اشاره به هدف مياني: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 پر شدن</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قلب از نور و</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و</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لذت معنوي</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69DFAC17-C2DC-4586-A1C6-7AFE62B2C100}" type="parTrans" cxnId="{1802223F-4A0C-403E-87EC-7DDFA98BF548}">
      <dgm:prSet/>
      <dgm:spPr/>
    </dgm:pt>
    <dgm:pt modelId="{465BCC08-E679-46AC-98FC-E58A5C3739B2}" type="sibTrans" cxnId="{1802223F-4A0C-403E-87EC-7DDFA98BF548}">
      <dgm:prSet/>
      <dgm:spPr/>
    </dgm:pt>
    <dgm:pt modelId="{AECF329D-DBF1-43C8-84BE-B45A5D2BA6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1)اشاره به ارتباط: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فاعليت خدا در</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 صفاي قلب عارف</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E688D68C-D3C3-49E4-8103-5EB8F747DF3E}" type="parTrans" cxnId="{9A3602D2-BD1C-428F-B3C0-6AF70B967788}">
      <dgm:prSet/>
      <dgm:spPr/>
    </dgm:pt>
    <dgm:pt modelId="{2AF15D5C-DAC2-431B-8E63-FE03DEBC73B0}" type="sibTrans" cxnId="{9A3602D2-BD1C-428F-B3C0-6AF70B967788}">
      <dgm:prSet/>
      <dgm:spPr/>
    </dgm:pt>
    <dgm:pt modelId="{5ABDF0B6-3DAA-4EB4-8EA6-971D91F36961}" type="pres">
      <dgm:prSet presAssocID="{CC039ECA-3C89-4BA2-860D-DCA61B314E25}" presName="hierChild1" presStyleCnt="0">
        <dgm:presLayoutVars>
          <dgm:orgChart val="1"/>
          <dgm:chPref val="1"/>
          <dgm:dir/>
          <dgm:animOne val="branch"/>
          <dgm:animLvl val="lvl"/>
          <dgm:resizeHandles/>
        </dgm:presLayoutVars>
      </dgm:prSet>
      <dgm:spPr/>
    </dgm:pt>
    <dgm:pt modelId="{229E3478-010D-480F-B701-1EE715A579FA}" type="pres">
      <dgm:prSet presAssocID="{C48F7D63-BBA2-4D80-9EE8-BAE927C472DF}" presName="hierRoot1" presStyleCnt="0">
        <dgm:presLayoutVars>
          <dgm:hierBranch/>
        </dgm:presLayoutVars>
      </dgm:prSet>
      <dgm:spPr/>
    </dgm:pt>
    <dgm:pt modelId="{0CCE0F9D-3971-4B31-9D5A-5B798699ACE3}" type="pres">
      <dgm:prSet presAssocID="{C48F7D63-BBA2-4D80-9EE8-BAE927C472DF}" presName="rootComposite1" presStyleCnt="0"/>
      <dgm:spPr/>
    </dgm:pt>
    <dgm:pt modelId="{6E3BBE29-FFC7-499F-AF2C-6B593F7548FA}" type="pres">
      <dgm:prSet presAssocID="{C48F7D63-BBA2-4D80-9EE8-BAE927C472DF}" presName="rootText1" presStyleLbl="node0" presStyleIdx="0" presStyleCnt="1">
        <dgm:presLayoutVars>
          <dgm:chPref val="3"/>
        </dgm:presLayoutVars>
      </dgm:prSet>
      <dgm:spPr/>
      <dgm:t>
        <a:bodyPr/>
        <a:lstStyle/>
        <a:p>
          <a:pPr rtl="1"/>
          <a:endParaRPr lang="fa-IR"/>
        </a:p>
      </dgm:t>
    </dgm:pt>
    <dgm:pt modelId="{FBED7472-3840-4267-8167-4A241DEB7578}" type="pres">
      <dgm:prSet presAssocID="{C48F7D63-BBA2-4D80-9EE8-BAE927C472DF}" presName="rootConnector1" presStyleLbl="node1" presStyleIdx="0" presStyleCnt="0"/>
      <dgm:spPr/>
      <dgm:t>
        <a:bodyPr/>
        <a:lstStyle/>
        <a:p>
          <a:pPr rtl="1"/>
          <a:endParaRPr lang="fa-IR"/>
        </a:p>
      </dgm:t>
    </dgm:pt>
    <dgm:pt modelId="{1100C459-8282-4157-955A-4B9035F24ED9}" type="pres">
      <dgm:prSet presAssocID="{C48F7D63-BBA2-4D80-9EE8-BAE927C472DF}" presName="hierChild2" presStyleCnt="0"/>
      <dgm:spPr/>
    </dgm:pt>
    <dgm:pt modelId="{0B900E1A-E26C-4BB6-A200-93471E6934D1}" type="pres">
      <dgm:prSet presAssocID="{69DFAC17-C2DC-4586-A1C6-7AFE62B2C100}" presName="Name35" presStyleLbl="parChTrans1D2" presStyleIdx="0" presStyleCnt="2"/>
      <dgm:spPr/>
    </dgm:pt>
    <dgm:pt modelId="{96229566-E1FE-459D-9A6E-889ACDC3FC95}" type="pres">
      <dgm:prSet presAssocID="{776678A9-96BF-4CBB-B07C-59C6B7FB5DFB}" presName="hierRoot2" presStyleCnt="0">
        <dgm:presLayoutVars>
          <dgm:hierBranch/>
        </dgm:presLayoutVars>
      </dgm:prSet>
      <dgm:spPr/>
    </dgm:pt>
    <dgm:pt modelId="{630F8213-2201-4C64-B944-DF6901CB1146}" type="pres">
      <dgm:prSet presAssocID="{776678A9-96BF-4CBB-B07C-59C6B7FB5DFB}" presName="rootComposite" presStyleCnt="0"/>
      <dgm:spPr/>
    </dgm:pt>
    <dgm:pt modelId="{2B37A8B5-1B65-4021-B2F7-0F5BAA83E7D4}" type="pres">
      <dgm:prSet presAssocID="{776678A9-96BF-4CBB-B07C-59C6B7FB5DFB}" presName="rootText" presStyleLbl="node2" presStyleIdx="0" presStyleCnt="2">
        <dgm:presLayoutVars>
          <dgm:chPref val="3"/>
        </dgm:presLayoutVars>
      </dgm:prSet>
      <dgm:spPr/>
      <dgm:t>
        <a:bodyPr/>
        <a:lstStyle/>
        <a:p>
          <a:pPr rtl="1"/>
          <a:endParaRPr lang="fa-IR"/>
        </a:p>
      </dgm:t>
    </dgm:pt>
    <dgm:pt modelId="{B56B4834-BFDD-4257-AB45-80F30A364D9D}" type="pres">
      <dgm:prSet presAssocID="{776678A9-96BF-4CBB-B07C-59C6B7FB5DFB}" presName="rootConnector" presStyleLbl="node2" presStyleIdx="0" presStyleCnt="2"/>
      <dgm:spPr/>
      <dgm:t>
        <a:bodyPr/>
        <a:lstStyle/>
        <a:p>
          <a:pPr rtl="1"/>
          <a:endParaRPr lang="fa-IR"/>
        </a:p>
      </dgm:t>
    </dgm:pt>
    <dgm:pt modelId="{72F45C3C-6ED5-43A8-8745-20D2FCC12318}" type="pres">
      <dgm:prSet presAssocID="{776678A9-96BF-4CBB-B07C-59C6B7FB5DFB}" presName="hierChild4" presStyleCnt="0"/>
      <dgm:spPr/>
    </dgm:pt>
    <dgm:pt modelId="{D03F2E08-5744-453E-84F0-3B614096021B}" type="pres">
      <dgm:prSet presAssocID="{776678A9-96BF-4CBB-B07C-59C6B7FB5DFB}" presName="hierChild5" presStyleCnt="0"/>
      <dgm:spPr/>
    </dgm:pt>
    <dgm:pt modelId="{C1F1251B-7D1A-47A8-A6F6-4E906FE75792}" type="pres">
      <dgm:prSet presAssocID="{E688D68C-D3C3-49E4-8103-5EB8F747DF3E}" presName="Name35" presStyleLbl="parChTrans1D2" presStyleIdx="1" presStyleCnt="2"/>
      <dgm:spPr/>
    </dgm:pt>
    <dgm:pt modelId="{A8F9C598-5A56-4BC6-88B2-0C7F186F3D67}" type="pres">
      <dgm:prSet presAssocID="{AECF329D-DBF1-43C8-84BE-B45A5D2BA622}" presName="hierRoot2" presStyleCnt="0">
        <dgm:presLayoutVars>
          <dgm:hierBranch/>
        </dgm:presLayoutVars>
      </dgm:prSet>
      <dgm:spPr/>
    </dgm:pt>
    <dgm:pt modelId="{519CC481-8553-4077-B5B6-880B54E8544E}" type="pres">
      <dgm:prSet presAssocID="{AECF329D-DBF1-43C8-84BE-B45A5D2BA622}" presName="rootComposite" presStyleCnt="0"/>
      <dgm:spPr/>
    </dgm:pt>
    <dgm:pt modelId="{CB4532E5-1690-4733-A9B3-25A39870D0B1}" type="pres">
      <dgm:prSet presAssocID="{AECF329D-DBF1-43C8-84BE-B45A5D2BA622}" presName="rootText" presStyleLbl="node2" presStyleIdx="1" presStyleCnt="2">
        <dgm:presLayoutVars>
          <dgm:chPref val="3"/>
        </dgm:presLayoutVars>
      </dgm:prSet>
      <dgm:spPr/>
      <dgm:t>
        <a:bodyPr/>
        <a:lstStyle/>
        <a:p>
          <a:pPr rtl="1"/>
          <a:endParaRPr lang="fa-IR"/>
        </a:p>
      </dgm:t>
    </dgm:pt>
    <dgm:pt modelId="{65FD9DC3-024F-470B-9D15-F0B717E4FDC7}" type="pres">
      <dgm:prSet presAssocID="{AECF329D-DBF1-43C8-84BE-B45A5D2BA622}" presName="rootConnector" presStyleLbl="node2" presStyleIdx="1" presStyleCnt="2"/>
      <dgm:spPr/>
      <dgm:t>
        <a:bodyPr/>
        <a:lstStyle/>
        <a:p>
          <a:pPr rtl="1"/>
          <a:endParaRPr lang="fa-IR"/>
        </a:p>
      </dgm:t>
    </dgm:pt>
    <dgm:pt modelId="{3B00A843-2F90-4315-B130-022D35D01373}" type="pres">
      <dgm:prSet presAssocID="{AECF329D-DBF1-43C8-84BE-B45A5D2BA622}" presName="hierChild4" presStyleCnt="0"/>
      <dgm:spPr/>
    </dgm:pt>
    <dgm:pt modelId="{01EA41B9-D809-49E3-802D-4AEA83B48527}" type="pres">
      <dgm:prSet presAssocID="{AECF329D-DBF1-43C8-84BE-B45A5D2BA622}" presName="hierChild5" presStyleCnt="0"/>
      <dgm:spPr/>
    </dgm:pt>
    <dgm:pt modelId="{80E34AF7-00F5-485A-B9B7-FA6D3F4B527E}" type="pres">
      <dgm:prSet presAssocID="{C48F7D63-BBA2-4D80-9EE8-BAE927C472DF}" presName="hierChild3" presStyleCnt="0"/>
      <dgm:spPr/>
    </dgm:pt>
  </dgm:ptLst>
  <dgm:cxnLst>
    <dgm:cxn modelId="{7FE5CDFD-F936-4B56-819C-38FBA9A31023}" type="presOf" srcId="{CC039ECA-3C89-4BA2-860D-DCA61B314E25}" destId="{5ABDF0B6-3DAA-4EB4-8EA6-971D91F36961}" srcOrd="0" destOrd="0" presId="urn:microsoft.com/office/officeart/2005/8/layout/orgChart1"/>
    <dgm:cxn modelId="{4E53BF5A-2EB1-4256-A3E0-09A286880E83}" type="presOf" srcId="{C48F7D63-BBA2-4D80-9EE8-BAE927C472DF}" destId="{FBED7472-3840-4267-8167-4A241DEB7578}" srcOrd="1" destOrd="0" presId="urn:microsoft.com/office/officeart/2005/8/layout/orgChart1"/>
    <dgm:cxn modelId="{1802223F-4A0C-403E-87EC-7DDFA98BF548}" srcId="{C48F7D63-BBA2-4D80-9EE8-BAE927C472DF}" destId="{776678A9-96BF-4CBB-B07C-59C6B7FB5DFB}" srcOrd="0" destOrd="0" parTransId="{69DFAC17-C2DC-4586-A1C6-7AFE62B2C100}" sibTransId="{465BCC08-E679-46AC-98FC-E58A5C3739B2}"/>
    <dgm:cxn modelId="{87E74224-C060-4218-B376-2B54C1DA1B31}" srcId="{CC039ECA-3C89-4BA2-860D-DCA61B314E25}" destId="{C48F7D63-BBA2-4D80-9EE8-BAE927C472DF}" srcOrd="0" destOrd="0" parTransId="{82B8BC52-B96D-4C41-BC02-E956DAE8EC57}" sibTransId="{26A33E51-C60C-4D90-BF76-20235BF6F042}"/>
    <dgm:cxn modelId="{9050BA56-89A8-4656-9220-E1056D794D0A}" type="presOf" srcId="{AECF329D-DBF1-43C8-84BE-B45A5D2BA622}" destId="{65FD9DC3-024F-470B-9D15-F0B717E4FDC7}" srcOrd="1" destOrd="0" presId="urn:microsoft.com/office/officeart/2005/8/layout/orgChart1"/>
    <dgm:cxn modelId="{BC0AC7D7-1496-4618-BC53-567DAA10FDB2}" type="presOf" srcId="{776678A9-96BF-4CBB-B07C-59C6B7FB5DFB}" destId="{B56B4834-BFDD-4257-AB45-80F30A364D9D}" srcOrd="1" destOrd="0" presId="urn:microsoft.com/office/officeart/2005/8/layout/orgChart1"/>
    <dgm:cxn modelId="{837AD8C8-6B02-4B05-979F-8A16CA5FE557}" type="presOf" srcId="{69DFAC17-C2DC-4586-A1C6-7AFE62B2C100}" destId="{0B900E1A-E26C-4BB6-A200-93471E6934D1}" srcOrd="0" destOrd="0" presId="urn:microsoft.com/office/officeart/2005/8/layout/orgChart1"/>
    <dgm:cxn modelId="{6BCF2202-18C6-4A31-9800-2DC9904DA7C0}" type="presOf" srcId="{AECF329D-DBF1-43C8-84BE-B45A5D2BA622}" destId="{CB4532E5-1690-4733-A9B3-25A39870D0B1}" srcOrd="0" destOrd="0" presId="urn:microsoft.com/office/officeart/2005/8/layout/orgChart1"/>
    <dgm:cxn modelId="{BEBCAE86-B108-4563-9B6A-3F56ED3EF70D}" type="presOf" srcId="{776678A9-96BF-4CBB-B07C-59C6B7FB5DFB}" destId="{2B37A8B5-1B65-4021-B2F7-0F5BAA83E7D4}" srcOrd="0" destOrd="0" presId="urn:microsoft.com/office/officeart/2005/8/layout/orgChart1"/>
    <dgm:cxn modelId="{DF42E8FC-6C03-4022-8F01-AC97A62FB08C}" type="presOf" srcId="{E688D68C-D3C3-49E4-8103-5EB8F747DF3E}" destId="{C1F1251B-7D1A-47A8-A6F6-4E906FE75792}" srcOrd="0" destOrd="0" presId="urn:microsoft.com/office/officeart/2005/8/layout/orgChart1"/>
    <dgm:cxn modelId="{9A3602D2-BD1C-428F-B3C0-6AF70B967788}" srcId="{C48F7D63-BBA2-4D80-9EE8-BAE927C472DF}" destId="{AECF329D-DBF1-43C8-84BE-B45A5D2BA622}" srcOrd="1" destOrd="0" parTransId="{E688D68C-D3C3-49E4-8103-5EB8F747DF3E}" sibTransId="{2AF15D5C-DAC2-431B-8E63-FE03DEBC73B0}"/>
    <dgm:cxn modelId="{C7B6FE3B-78C8-481C-AC81-B8372DAB92B6}" type="presOf" srcId="{C48F7D63-BBA2-4D80-9EE8-BAE927C472DF}" destId="{6E3BBE29-FFC7-499F-AF2C-6B593F7548FA}" srcOrd="0" destOrd="0" presId="urn:microsoft.com/office/officeart/2005/8/layout/orgChart1"/>
    <dgm:cxn modelId="{ED173268-A88A-43EE-BC58-233B043DE79C}" type="presParOf" srcId="{5ABDF0B6-3DAA-4EB4-8EA6-971D91F36961}" destId="{229E3478-010D-480F-B701-1EE715A579FA}" srcOrd="0" destOrd="0" presId="urn:microsoft.com/office/officeart/2005/8/layout/orgChart1"/>
    <dgm:cxn modelId="{219C272F-8C97-4995-8379-672E7DF71B4B}" type="presParOf" srcId="{229E3478-010D-480F-B701-1EE715A579FA}" destId="{0CCE0F9D-3971-4B31-9D5A-5B798699ACE3}" srcOrd="0" destOrd="0" presId="urn:microsoft.com/office/officeart/2005/8/layout/orgChart1"/>
    <dgm:cxn modelId="{3BAF925B-D569-4EDD-8D24-126B1B9F9566}" type="presParOf" srcId="{0CCE0F9D-3971-4B31-9D5A-5B798699ACE3}" destId="{6E3BBE29-FFC7-499F-AF2C-6B593F7548FA}" srcOrd="0" destOrd="0" presId="urn:microsoft.com/office/officeart/2005/8/layout/orgChart1"/>
    <dgm:cxn modelId="{6FE19E76-BED6-4E7E-A572-C16C930E4311}" type="presParOf" srcId="{0CCE0F9D-3971-4B31-9D5A-5B798699ACE3}" destId="{FBED7472-3840-4267-8167-4A241DEB7578}" srcOrd="1" destOrd="0" presId="urn:microsoft.com/office/officeart/2005/8/layout/orgChart1"/>
    <dgm:cxn modelId="{A83267D6-117B-49C3-96A2-5F160DA88503}" type="presParOf" srcId="{229E3478-010D-480F-B701-1EE715A579FA}" destId="{1100C459-8282-4157-955A-4B9035F24ED9}" srcOrd="1" destOrd="0" presId="urn:microsoft.com/office/officeart/2005/8/layout/orgChart1"/>
    <dgm:cxn modelId="{4E6924F9-132D-4850-A993-9B94832F71B4}" type="presParOf" srcId="{1100C459-8282-4157-955A-4B9035F24ED9}" destId="{0B900E1A-E26C-4BB6-A200-93471E6934D1}" srcOrd="0" destOrd="0" presId="urn:microsoft.com/office/officeart/2005/8/layout/orgChart1"/>
    <dgm:cxn modelId="{CF80E6DF-9C64-478E-A8E4-5417A93DE2FC}" type="presParOf" srcId="{1100C459-8282-4157-955A-4B9035F24ED9}" destId="{96229566-E1FE-459D-9A6E-889ACDC3FC95}" srcOrd="1" destOrd="0" presId="urn:microsoft.com/office/officeart/2005/8/layout/orgChart1"/>
    <dgm:cxn modelId="{3DC79971-1D59-4F63-9D27-648B99A61BF6}" type="presParOf" srcId="{96229566-E1FE-459D-9A6E-889ACDC3FC95}" destId="{630F8213-2201-4C64-B944-DF6901CB1146}" srcOrd="0" destOrd="0" presId="urn:microsoft.com/office/officeart/2005/8/layout/orgChart1"/>
    <dgm:cxn modelId="{0625F268-74C8-4AC4-88E8-23BDFF5F4FD7}" type="presParOf" srcId="{630F8213-2201-4C64-B944-DF6901CB1146}" destId="{2B37A8B5-1B65-4021-B2F7-0F5BAA83E7D4}" srcOrd="0" destOrd="0" presId="urn:microsoft.com/office/officeart/2005/8/layout/orgChart1"/>
    <dgm:cxn modelId="{2B295E47-0F52-45AC-B6D6-DD1A54E22C3B}" type="presParOf" srcId="{630F8213-2201-4C64-B944-DF6901CB1146}" destId="{B56B4834-BFDD-4257-AB45-80F30A364D9D}" srcOrd="1" destOrd="0" presId="urn:microsoft.com/office/officeart/2005/8/layout/orgChart1"/>
    <dgm:cxn modelId="{8D63E057-AFB7-49DB-A496-FDC0430B9A51}" type="presParOf" srcId="{96229566-E1FE-459D-9A6E-889ACDC3FC95}" destId="{72F45C3C-6ED5-43A8-8745-20D2FCC12318}" srcOrd="1" destOrd="0" presId="urn:microsoft.com/office/officeart/2005/8/layout/orgChart1"/>
    <dgm:cxn modelId="{99CBB693-52DB-4F84-A90F-4623F1D6234E}" type="presParOf" srcId="{96229566-E1FE-459D-9A6E-889ACDC3FC95}" destId="{D03F2E08-5744-453E-84F0-3B614096021B}" srcOrd="2" destOrd="0" presId="urn:microsoft.com/office/officeart/2005/8/layout/orgChart1"/>
    <dgm:cxn modelId="{46B3F16B-7ECE-4C46-96F2-8575E1EED2B3}" type="presParOf" srcId="{1100C459-8282-4157-955A-4B9035F24ED9}" destId="{C1F1251B-7D1A-47A8-A6F6-4E906FE75792}" srcOrd="2" destOrd="0" presId="urn:microsoft.com/office/officeart/2005/8/layout/orgChart1"/>
    <dgm:cxn modelId="{E1459426-F77D-47BE-86C7-0CDF62AEBBAD}" type="presParOf" srcId="{1100C459-8282-4157-955A-4B9035F24ED9}" destId="{A8F9C598-5A56-4BC6-88B2-0C7F186F3D67}" srcOrd="3" destOrd="0" presId="urn:microsoft.com/office/officeart/2005/8/layout/orgChart1"/>
    <dgm:cxn modelId="{E31B201C-3608-41E0-A84C-B24488ACBD5C}" type="presParOf" srcId="{A8F9C598-5A56-4BC6-88B2-0C7F186F3D67}" destId="{519CC481-8553-4077-B5B6-880B54E8544E}" srcOrd="0" destOrd="0" presId="urn:microsoft.com/office/officeart/2005/8/layout/orgChart1"/>
    <dgm:cxn modelId="{A5119CFD-1269-4623-BA9E-1D7A7E123B58}" type="presParOf" srcId="{519CC481-8553-4077-B5B6-880B54E8544E}" destId="{CB4532E5-1690-4733-A9B3-25A39870D0B1}" srcOrd="0" destOrd="0" presId="urn:microsoft.com/office/officeart/2005/8/layout/orgChart1"/>
    <dgm:cxn modelId="{B465396F-C8DE-4337-822F-20F4D84F4A43}" type="presParOf" srcId="{519CC481-8553-4077-B5B6-880B54E8544E}" destId="{65FD9DC3-024F-470B-9D15-F0B717E4FDC7}" srcOrd="1" destOrd="0" presId="urn:microsoft.com/office/officeart/2005/8/layout/orgChart1"/>
    <dgm:cxn modelId="{5BACC096-4EA4-4391-A5A8-58F3C18F5750}" type="presParOf" srcId="{A8F9C598-5A56-4BC6-88B2-0C7F186F3D67}" destId="{3B00A843-2F90-4315-B130-022D35D01373}" srcOrd="1" destOrd="0" presId="urn:microsoft.com/office/officeart/2005/8/layout/orgChart1"/>
    <dgm:cxn modelId="{A8846FB6-0CFB-4064-BA78-0AB47D257B58}" type="presParOf" srcId="{A8F9C598-5A56-4BC6-88B2-0C7F186F3D67}" destId="{01EA41B9-D809-49E3-802D-4AEA83B48527}" srcOrd="2" destOrd="0" presId="urn:microsoft.com/office/officeart/2005/8/layout/orgChart1"/>
    <dgm:cxn modelId="{9D5915D4-267B-4B9E-B250-551BCD3704CF}" type="presParOf" srcId="{229E3478-010D-480F-B701-1EE715A579FA}" destId="{80E34AF7-00F5-485A-B9B7-FA6D3F4B52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7455BB-DBD3-419D-8763-5BC087CEF21A}" type="doc">
      <dgm:prSet loTypeId="urn:microsoft.com/office/officeart/2005/8/layout/orgChart1" loCatId="hierarchy" qsTypeId="urn:microsoft.com/office/officeart/2005/8/quickstyle/simple1" qsCatId="simple" csTypeId="urn:microsoft.com/office/officeart/2005/8/colors/accent1_2" csCatId="accent1"/>
      <dgm:spPr/>
    </dgm:pt>
    <dgm:pt modelId="{2984FFCC-0BCB-4D8D-93A3-09BA49ACBB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جنيد</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A02784C3-BE5F-4ADE-9967-DBC4FC695BB5}" type="parTrans" cxnId="{A7E01BC9-F1AE-4B84-9DF2-EE06A0352E0D}">
      <dgm:prSet/>
      <dgm:spPr/>
    </dgm:pt>
    <dgm:pt modelId="{1284A838-E8C2-4A96-BD02-8BC9DCA9040C}" type="sibTrans" cxnId="{A7E01BC9-F1AE-4B84-9DF2-EE06A0352E0D}">
      <dgm:prSet/>
      <dgm:spPr/>
    </dgm:pt>
    <dgm:pt modelId="{C47A7943-0608-4EF8-ADAA-E649E9D20FB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2)اشاره به هدف: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جدا شدن</a:t>
          </a: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 </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از تعلقا</a:t>
          </a: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ت </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و</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زنده</a:t>
          </a: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 </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شدن به هستي خدا</a:t>
          </a:r>
          <a:endParaRPr kumimoji="0" lang="en-US" b="0"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3C83AC5B-928D-4BBB-B2D8-335244992F27}" type="parTrans" cxnId="{2C20EBB7-0DA6-4D41-BE2D-244D6BE78C18}">
      <dgm:prSet/>
      <dgm:spPr/>
    </dgm:pt>
    <dgm:pt modelId="{7C419B5A-4302-4138-97D9-50B3BA84BD1F}" type="sibTrans" cxnId="{2C20EBB7-0DA6-4D41-BE2D-244D6BE78C18}">
      <dgm:prSet/>
      <dgm:spPr/>
    </dgm:pt>
    <dgm:pt modelId="{78626A89-388D-41B0-B9AB-DD1E7D61ED9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1)اشاره به ارتباط: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تأثير</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خداوند در </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پيمودنِ راه عرفان</a:t>
          </a:r>
          <a:endParaRPr kumimoji="0" lang="en-US" b="0"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C57210D0-7BBF-464E-8619-6574F31545F1}" type="parTrans" cxnId="{2BC6CB1C-FED5-414F-A034-81401B412A37}">
      <dgm:prSet/>
      <dgm:spPr/>
    </dgm:pt>
    <dgm:pt modelId="{BD19C621-1A64-4E03-95B2-3C5B5A1ED03C}" type="sibTrans" cxnId="{2BC6CB1C-FED5-414F-A034-81401B412A37}">
      <dgm:prSet/>
      <dgm:spPr/>
    </dgm:pt>
    <dgm:pt modelId="{4D99DE0B-CBDF-4B5B-9A46-37E50E7EB6D5}" type="pres">
      <dgm:prSet presAssocID="{B77455BB-DBD3-419D-8763-5BC087CEF21A}" presName="hierChild1" presStyleCnt="0">
        <dgm:presLayoutVars>
          <dgm:orgChart val="1"/>
          <dgm:chPref val="1"/>
          <dgm:dir/>
          <dgm:animOne val="branch"/>
          <dgm:animLvl val="lvl"/>
          <dgm:resizeHandles/>
        </dgm:presLayoutVars>
      </dgm:prSet>
      <dgm:spPr/>
    </dgm:pt>
    <dgm:pt modelId="{D16A78FC-1AD4-4213-95F4-E67EC0FBB310}" type="pres">
      <dgm:prSet presAssocID="{2984FFCC-0BCB-4D8D-93A3-09BA49ACBB5E}" presName="hierRoot1" presStyleCnt="0">
        <dgm:presLayoutVars>
          <dgm:hierBranch/>
        </dgm:presLayoutVars>
      </dgm:prSet>
      <dgm:spPr/>
    </dgm:pt>
    <dgm:pt modelId="{6F512502-D9CA-4828-B734-C8219C038E5A}" type="pres">
      <dgm:prSet presAssocID="{2984FFCC-0BCB-4D8D-93A3-09BA49ACBB5E}" presName="rootComposite1" presStyleCnt="0"/>
      <dgm:spPr/>
    </dgm:pt>
    <dgm:pt modelId="{1B7638B1-F06F-4F4E-BEE4-407D79A551D5}" type="pres">
      <dgm:prSet presAssocID="{2984FFCC-0BCB-4D8D-93A3-09BA49ACBB5E}" presName="rootText1" presStyleLbl="node0" presStyleIdx="0" presStyleCnt="1">
        <dgm:presLayoutVars>
          <dgm:chPref val="3"/>
        </dgm:presLayoutVars>
      </dgm:prSet>
      <dgm:spPr/>
      <dgm:t>
        <a:bodyPr/>
        <a:lstStyle/>
        <a:p>
          <a:pPr rtl="1"/>
          <a:endParaRPr lang="fa-IR"/>
        </a:p>
      </dgm:t>
    </dgm:pt>
    <dgm:pt modelId="{AA27B0BE-7E12-4FD8-BB1C-189E981A0C5A}" type="pres">
      <dgm:prSet presAssocID="{2984FFCC-0BCB-4D8D-93A3-09BA49ACBB5E}" presName="rootConnector1" presStyleLbl="node1" presStyleIdx="0" presStyleCnt="0"/>
      <dgm:spPr/>
      <dgm:t>
        <a:bodyPr/>
        <a:lstStyle/>
        <a:p>
          <a:pPr rtl="1"/>
          <a:endParaRPr lang="fa-IR"/>
        </a:p>
      </dgm:t>
    </dgm:pt>
    <dgm:pt modelId="{41633374-9213-4D0F-BEAE-8903A8D05992}" type="pres">
      <dgm:prSet presAssocID="{2984FFCC-0BCB-4D8D-93A3-09BA49ACBB5E}" presName="hierChild2" presStyleCnt="0"/>
      <dgm:spPr/>
    </dgm:pt>
    <dgm:pt modelId="{44EC6B2B-5F82-46BF-98DB-4DD7FA534F1D}" type="pres">
      <dgm:prSet presAssocID="{3C83AC5B-928D-4BBB-B2D8-335244992F27}" presName="Name35" presStyleLbl="parChTrans1D2" presStyleIdx="0" presStyleCnt="2"/>
      <dgm:spPr/>
    </dgm:pt>
    <dgm:pt modelId="{C112554D-F9C0-4DF2-8B6F-E4C36A36C4B1}" type="pres">
      <dgm:prSet presAssocID="{C47A7943-0608-4EF8-ADAA-E649E9D20FBD}" presName="hierRoot2" presStyleCnt="0">
        <dgm:presLayoutVars>
          <dgm:hierBranch/>
        </dgm:presLayoutVars>
      </dgm:prSet>
      <dgm:spPr/>
    </dgm:pt>
    <dgm:pt modelId="{6400A4E3-10BA-49F8-898B-3A161C7F0F45}" type="pres">
      <dgm:prSet presAssocID="{C47A7943-0608-4EF8-ADAA-E649E9D20FBD}" presName="rootComposite" presStyleCnt="0"/>
      <dgm:spPr/>
    </dgm:pt>
    <dgm:pt modelId="{EDECD00E-5551-4D84-81D1-00A323EF27CD}" type="pres">
      <dgm:prSet presAssocID="{C47A7943-0608-4EF8-ADAA-E649E9D20FBD}" presName="rootText" presStyleLbl="node2" presStyleIdx="0" presStyleCnt="2">
        <dgm:presLayoutVars>
          <dgm:chPref val="3"/>
        </dgm:presLayoutVars>
      </dgm:prSet>
      <dgm:spPr/>
      <dgm:t>
        <a:bodyPr/>
        <a:lstStyle/>
        <a:p>
          <a:pPr rtl="1"/>
          <a:endParaRPr lang="fa-IR"/>
        </a:p>
      </dgm:t>
    </dgm:pt>
    <dgm:pt modelId="{C993A750-3505-482D-86F7-C25D6EF96F7F}" type="pres">
      <dgm:prSet presAssocID="{C47A7943-0608-4EF8-ADAA-E649E9D20FBD}" presName="rootConnector" presStyleLbl="node2" presStyleIdx="0" presStyleCnt="2"/>
      <dgm:spPr/>
      <dgm:t>
        <a:bodyPr/>
        <a:lstStyle/>
        <a:p>
          <a:pPr rtl="1"/>
          <a:endParaRPr lang="fa-IR"/>
        </a:p>
      </dgm:t>
    </dgm:pt>
    <dgm:pt modelId="{9FE06D0E-FC34-471A-860C-D369616AE246}" type="pres">
      <dgm:prSet presAssocID="{C47A7943-0608-4EF8-ADAA-E649E9D20FBD}" presName="hierChild4" presStyleCnt="0"/>
      <dgm:spPr/>
    </dgm:pt>
    <dgm:pt modelId="{F0C0851C-889F-4E0F-B3E4-C300C9897830}" type="pres">
      <dgm:prSet presAssocID="{C47A7943-0608-4EF8-ADAA-E649E9D20FBD}" presName="hierChild5" presStyleCnt="0"/>
      <dgm:spPr/>
    </dgm:pt>
    <dgm:pt modelId="{EE00E3A0-6CCE-4B22-9DBB-3B077FCC7BE0}" type="pres">
      <dgm:prSet presAssocID="{C57210D0-7BBF-464E-8619-6574F31545F1}" presName="Name35" presStyleLbl="parChTrans1D2" presStyleIdx="1" presStyleCnt="2"/>
      <dgm:spPr/>
    </dgm:pt>
    <dgm:pt modelId="{6FD2D385-4522-44C6-916C-650F4944F91E}" type="pres">
      <dgm:prSet presAssocID="{78626A89-388D-41B0-B9AB-DD1E7D61ED9A}" presName="hierRoot2" presStyleCnt="0">
        <dgm:presLayoutVars>
          <dgm:hierBranch/>
        </dgm:presLayoutVars>
      </dgm:prSet>
      <dgm:spPr/>
    </dgm:pt>
    <dgm:pt modelId="{6DCC862A-6277-4958-947D-C123C718C6FE}" type="pres">
      <dgm:prSet presAssocID="{78626A89-388D-41B0-B9AB-DD1E7D61ED9A}" presName="rootComposite" presStyleCnt="0"/>
      <dgm:spPr/>
    </dgm:pt>
    <dgm:pt modelId="{6C85BCF8-8681-4249-A9BD-E73EE56A49F0}" type="pres">
      <dgm:prSet presAssocID="{78626A89-388D-41B0-B9AB-DD1E7D61ED9A}" presName="rootText" presStyleLbl="node2" presStyleIdx="1" presStyleCnt="2">
        <dgm:presLayoutVars>
          <dgm:chPref val="3"/>
        </dgm:presLayoutVars>
      </dgm:prSet>
      <dgm:spPr/>
      <dgm:t>
        <a:bodyPr/>
        <a:lstStyle/>
        <a:p>
          <a:pPr rtl="1"/>
          <a:endParaRPr lang="fa-IR"/>
        </a:p>
      </dgm:t>
    </dgm:pt>
    <dgm:pt modelId="{77925B84-8BBE-4A9A-8CD1-2BE804DAD2EB}" type="pres">
      <dgm:prSet presAssocID="{78626A89-388D-41B0-B9AB-DD1E7D61ED9A}" presName="rootConnector" presStyleLbl="node2" presStyleIdx="1" presStyleCnt="2"/>
      <dgm:spPr/>
      <dgm:t>
        <a:bodyPr/>
        <a:lstStyle/>
        <a:p>
          <a:pPr rtl="1"/>
          <a:endParaRPr lang="fa-IR"/>
        </a:p>
      </dgm:t>
    </dgm:pt>
    <dgm:pt modelId="{0C1E2A60-A4C6-4B84-BF27-255D7A8AD0FC}" type="pres">
      <dgm:prSet presAssocID="{78626A89-388D-41B0-B9AB-DD1E7D61ED9A}" presName="hierChild4" presStyleCnt="0"/>
      <dgm:spPr/>
    </dgm:pt>
    <dgm:pt modelId="{9FFC1576-2761-4E8B-8691-A55A83FB9569}" type="pres">
      <dgm:prSet presAssocID="{78626A89-388D-41B0-B9AB-DD1E7D61ED9A}" presName="hierChild5" presStyleCnt="0"/>
      <dgm:spPr/>
    </dgm:pt>
    <dgm:pt modelId="{7D8F0E85-1004-44D9-8BE6-0D4F231CE89A}" type="pres">
      <dgm:prSet presAssocID="{2984FFCC-0BCB-4D8D-93A3-09BA49ACBB5E}" presName="hierChild3" presStyleCnt="0"/>
      <dgm:spPr/>
    </dgm:pt>
  </dgm:ptLst>
  <dgm:cxnLst>
    <dgm:cxn modelId="{DF9D3FD8-6320-441E-9A01-81913B0E465B}" type="presOf" srcId="{2984FFCC-0BCB-4D8D-93A3-09BA49ACBB5E}" destId="{1B7638B1-F06F-4F4E-BEE4-407D79A551D5}" srcOrd="0" destOrd="0" presId="urn:microsoft.com/office/officeart/2005/8/layout/orgChart1"/>
    <dgm:cxn modelId="{64A4FD64-B171-4F40-BBDA-5FC6B00E9C23}" type="presOf" srcId="{78626A89-388D-41B0-B9AB-DD1E7D61ED9A}" destId="{77925B84-8BBE-4A9A-8CD1-2BE804DAD2EB}" srcOrd="1" destOrd="0" presId="urn:microsoft.com/office/officeart/2005/8/layout/orgChart1"/>
    <dgm:cxn modelId="{D335520E-D671-4B93-AC37-2B6B644AFCE0}" type="presOf" srcId="{3C83AC5B-928D-4BBB-B2D8-335244992F27}" destId="{44EC6B2B-5F82-46BF-98DB-4DD7FA534F1D}" srcOrd="0" destOrd="0" presId="urn:microsoft.com/office/officeart/2005/8/layout/orgChart1"/>
    <dgm:cxn modelId="{AD6F94A9-86B8-4524-924A-69D429ADDCC2}" type="presOf" srcId="{78626A89-388D-41B0-B9AB-DD1E7D61ED9A}" destId="{6C85BCF8-8681-4249-A9BD-E73EE56A49F0}" srcOrd="0" destOrd="0" presId="urn:microsoft.com/office/officeart/2005/8/layout/orgChart1"/>
    <dgm:cxn modelId="{2BC6CB1C-FED5-414F-A034-81401B412A37}" srcId="{2984FFCC-0BCB-4D8D-93A3-09BA49ACBB5E}" destId="{78626A89-388D-41B0-B9AB-DD1E7D61ED9A}" srcOrd="1" destOrd="0" parTransId="{C57210D0-7BBF-464E-8619-6574F31545F1}" sibTransId="{BD19C621-1A64-4E03-95B2-3C5B5A1ED03C}"/>
    <dgm:cxn modelId="{2C20EBB7-0DA6-4D41-BE2D-244D6BE78C18}" srcId="{2984FFCC-0BCB-4D8D-93A3-09BA49ACBB5E}" destId="{C47A7943-0608-4EF8-ADAA-E649E9D20FBD}" srcOrd="0" destOrd="0" parTransId="{3C83AC5B-928D-4BBB-B2D8-335244992F27}" sibTransId="{7C419B5A-4302-4138-97D9-50B3BA84BD1F}"/>
    <dgm:cxn modelId="{2DAE6BBF-D9F1-469D-A782-8EB07EAA07C0}" type="presOf" srcId="{B77455BB-DBD3-419D-8763-5BC087CEF21A}" destId="{4D99DE0B-CBDF-4B5B-9A46-37E50E7EB6D5}" srcOrd="0" destOrd="0" presId="urn:microsoft.com/office/officeart/2005/8/layout/orgChart1"/>
    <dgm:cxn modelId="{A7E01BC9-F1AE-4B84-9DF2-EE06A0352E0D}" srcId="{B77455BB-DBD3-419D-8763-5BC087CEF21A}" destId="{2984FFCC-0BCB-4D8D-93A3-09BA49ACBB5E}" srcOrd="0" destOrd="0" parTransId="{A02784C3-BE5F-4ADE-9967-DBC4FC695BB5}" sibTransId="{1284A838-E8C2-4A96-BD02-8BC9DCA9040C}"/>
    <dgm:cxn modelId="{97793B54-2260-464B-9B3B-CBB746DAC100}" type="presOf" srcId="{2984FFCC-0BCB-4D8D-93A3-09BA49ACBB5E}" destId="{AA27B0BE-7E12-4FD8-BB1C-189E981A0C5A}" srcOrd="1" destOrd="0" presId="urn:microsoft.com/office/officeart/2005/8/layout/orgChart1"/>
    <dgm:cxn modelId="{4E75A02E-7819-478E-ABD4-EBD31198F3B2}" type="presOf" srcId="{C47A7943-0608-4EF8-ADAA-E649E9D20FBD}" destId="{C993A750-3505-482D-86F7-C25D6EF96F7F}" srcOrd="1" destOrd="0" presId="urn:microsoft.com/office/officeart/2005/8/layout/orgChart1"/>
    <dgm:cxn modelId="{B5B1AF5B-FE40-42C5-970B-493DBADDF686}" type="presOf" srcId="{C47A7943-0608-4EF8-ADAA-E649E9D20FBD}" destId="{EDECD00E-5551-4D84-81D1-00A323EF27CD}" srcOrd="0" destOrd="0" presId="urn:microsoft.com/office/officeart/2005/8/layout/orgChart1"/>
    <dgm:cxn modelId="{56B97BA1-33EB-4D3C-A4D8-12AD29D4F2BA}" type="presOf" srcId="{C57210D0-7BBF-464E-8619-6574F31545F1}" destId="{EE00E3A0-6CCE-4B22-9DBB-3B077FCC7BE0}" srcOrd="0" destOrd="0" presId="urn:microsoft.com/office/officeart/2005/8/layout/orgChart1"/>
    <dgm:cxn modelId="{2ADC0846-7E2B-4D6E-94DE-AE9284B14D34}" type="presParOf" srcId="{4D99DE0B-CBDF-4B5B-9A46-37E50E7EB6D5}" destId="{D16A78FC-1AD4-4213-95F4-E67EC0FBB310}" srcOrd="0" destOrd="0" presId="urn:microsoft.com/office/officeart/2005/8/layout/orgChart1"/>
    <dgm:cxn modelId="{78A8E588-AFF4-4AED-A021-90BBE9AF7E80}" type="presParOf" srcId="{D16A78FC-1AD4-4213-95F4-E67EC0FBB310}" destId="{6F512502-D9CA-4828-B734-C8219C038E5A}" srcOrd="0" destOrd="0" presId="urn:microsoft.com/office/officeart/2005/8/layout/orgChart1"/>
    <dgm:cxn modelId="{45BC79A9-DCDD-4F0A-811F-B05AC97F6DEC}" type="presParOf" srcId="{6F512502-D9CA-4828-B734-C8219C038E5A}" destId="{1B7638B1-F06F-4F4E-BEE4-407D79A551D5}" srcOrd="0" destOrd="0" presId="urn:microsoft.com/office/officeart/2005/8/layout/orgChart1"/>
    <dgm:cxn modelId="{D9544210-CBDA-4C09-88E7-629538E82853}" type="presParOf" srcId="{6F512502-D9CA-4828-B734-C8219C038E5A}" destId="{AA27B0BE-7E12-4FD8-BB1C-189E981A0C5A}" srcOrd="1" destOrd="0" presId="urn:microsoft.com/office/officeart/2005/8/layout/orgChart1"/>
    <dgm:cxn modelId="{9C4B5761-A323-432F-B4BB-05D6089BB170}" type="presParOf" srcId="{D16A78FC-1AD4-4213-95F4-E67EC0FBB310}" destId="{41633374-9213-4D0F-BEAE-8903A8D05992}" srcOrd="1" destOrd="0" presId="urn:microsoft.com/office/officeart/2005/8/layout/orgChart1"/>
    <dgm:cxn modelId="{A23389B4-B0A5-42AF-ABA6-B5633E64D51F}" type="presParOf" srcId="{41633374-9213-4D0F-BEAE-8903A8D05992}" destId="{44EC6B2B-5F82-46BF-98DB-4DD7FA534F1D}" srcOrd="0" destOrd="0" presId="urn:microsoft.com/office/officeart/2005/8/layout/orgChart1"/>
    <dgm:cxn modelId="{A083376E-F90D-4D05-B6E2-AC76AC175A36}" type="presParOf" srcId="{41633374-9213-4D0F-BEAE-8903A8D05992}" destId="{C112554D-F9C0-4DF2-8B6F-E4C36A36C4B1}" srcOrd="1" destOrd="0" presId="urn:microsoft.com/office/officeart/2005/8/layout/orgChart1"/>
    <dgm:cxn modelId="{5C730BD9-C21B-4B0A-B5D6-7EE954535E66}" type="presParOf" srcId="{C112554D-F9C0-4DF2-8B6F-E4C36A36C4B1}" destId="{6400A4E3-10BA-49F8-898B-3A161C7F0F45}" srcOrd="0" destOrd="0" presId="urn:microsoft.com/office/officeart/2005/8/layout/orgChart1"/>
    <dgm:cxn modelId="{3B3D84FC-B1B3-4D43-9CF1-BEAF1DD43118}" type="presParOf" srcId="{6400A4E3-10BA-49F8-898B-3A161C7F0F45}" destId="{EDECD00E-5551-4D84-81D1-00A323EF27CD}" srcOrd="0" destOrd="0" presId="urn:microsoft.com/office/officeart/2005/8/layout/orgChart1"/>
    <dgm:cxn modelId="{13E273F4-10D7-45FE-A63E-9134A126CD36}" type="presParOf" srcId="{6400A4E3-10BA-49F8-898B-3A161C7F0F45}" destId="{C993A750-3505-482D-86F7-C25D6EF96F7F}" srcOrd="1" destOrd="0" presId="urn:microsoft.com/office/officeart/2005/8/layout/orgChart1"/>
    <dgm:cxn modelId="{CC76D21D-C605-4224-942A-E6FC878419E0}" type="presParOf" srcId="{C112554D-F9C0-4DF2-8B6F-E4C36A36C4B1}" destId="{9FE06D0E-FC34-471A-860C-D369616AE246}" srcOrd="1" destOrd="0" presId="urn:microsoft.com/office/officeart/2005/8/layout/orgChart1"/>
    <dgm:cxn modelId="{D439BEB3-6C5F-452B-89BA-1E18978D15F4}" type="presParOf" srcId="{C112554D-F9C0-4DF2-8B6F-E4C36A36C4B1}" destId="{F0C0851C-889F-4E0F-B3E4-C300C9897830}" srcOrd="2" destOrd="0" presId="urn:microsoft.com/office/officeart/2005/8/layout/orgChart1"/>
    <dgm:cxn modelId="{15AEC827-5DD9-4CA3-BF62-7D4FAAD3324D}" type="presParOf" srcId="{41633374-9213-4D0F-BEAE-8903A8D05992}" destId="{EE00E3A0-6CCE-4B22-9DBB-3B077FCC7BE0}" srcOrd="2" destOrd="0" presId="urn:microsoft.com/office/officeart/2005/8/layout/orgChart1"/>
    <dgm:cxn modelId="{55FAD203-1706-4FE8-9A54-74D4B0632A58}" type="presParOf" srcId="{41633374-9213-4D0F-BEAE-8903A8D05992}" destId="{6FD2D385-4522-44C6-916C-650F4944F91E}" srcOrd="3" destOrd="0" presId="urn:microsoft.com/office/officeart/2005/8/layout/orgChart1"/>
    <dgm:cxn modelId="{E22A9633-EDE0-4424-9D71-5111E3ACC807}" type="presParOf" srcId="{6FD2D385-4522-44C6-916C-650F4944F91E}" destId="{6DCC862A-6277-4958-947D-C123C718C6FE}" srcOrd="0" destOrd="0" presId="urn:microsoft.com/office/officeart/2005/8/layout/orgChart1"/>
    <dgm:cxn modelId="{1EED5489-2735-408C-BE99-32BE3A25CF06}" type="presParOf" srcId="{6DCC862A-6277-4958-947D-C123C718C6FE}" destId="{6C85BCF8-8681-4249-A9BD-E73EE56A49F0}" srcOrd="0" destOrd="0" presId="urn:microsoft.com/office/officeart/2005/8/layout/orgChart1"/>
    <dgm:cxn modelId="{561A96CF-4BDC-4968-93F3-89AD3AD10D8A}" type="presParOf" srcId="{6DCC862A-6277-4958-947D-C123C718C6FE}" destId="{77925B84-8BBE-4A9A-8CD1-2BE804DAD2EB}" srcOrd="1" destOrd="0" presId="urn:microsoft.com/office/officeart/2005/8/layout/orgChart1"/>
    <dgm:cxn modelId="{3220F4D8-162A-4C8B-B0DA-B55C7F2CA0FC}" type="presParOf" srcId="{6FD2D385-4522-44C6-916C-650F4944F91E}" destId="{0C1E2A60-A4C6-4B84-BF27-255D7A8AD0FC}" srcOrd="1" destOrd="0" presId="urn:microsoft.com/office/officeart/2005/8/layout/orgChart1"/>
    <dgm:cxn modelId="{B0BBE605-9636-4DE2-BCD5-BCB3A7125E43}" type="presParOf" srcId="{6FD2D385-4522-44C6-916C-650F4944F91E}" destId="{9FFC1576-2761-4E8B-8691-A55A83FB9569}" srcOrd="2" destOrd="0" presId="urn:microsoft.com/office/officeart/2005/8/layout/orgChart1"/>
    <dgm:cxn modelId="{5C40E2FF-C2E6-41A0-B176-3479A6192B5A}" type="presParOf" srcId="{D16A78FC-1AD4-4213-95F4-E67EC0FBB310}" destId="{7D8F0E85-1004-44D9-8BE6-0D4F231CE89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7E9AF-D2A4-4041-91A6-FC7858ED7852}" type="doc">
      <dgm:prSet loTypeId="urn:microsoft.com/office/officeart/2005/8/layout/orgChart1" loCatId="hierarchy" qsTypeId="urn:microsoft.com/office/officeart/2005/8/quickstyle/simple1" qsCatId="simple" csTypeId="urn:microsoft.com/office/officeart/2005/8/colors/accent1_2" csCatId="accent1"/>
      <dgm:spPr/>
    </dgm:pt>
    <dgm:pt modelId="{45F7E504-F282-4309-A986-A9B1D4BB075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کتاني</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4FED0D75-F3B5-4419-9512-F5DA699E6FB6}" type="parTrans" cxnId="{E90B446E-1728-4EC9-8827-122F338D2457}">
      <dgm:prSet/>
      <dgm:spPr/>
    </dgm:pt>
    <dgm:pt modelId="{0DBD3D5A-0D62-45CC-8A88-E9CD81AC32C1}" type="sibTrans" cxnId="{E90B446E-1728-4EC9-8827-122F338D2457}">
      <dgm:prSet/>
      <dgm:spPr/>
    </dgm:pt>
    <dgm:pt modelId="{21C4565A-79F4-4D36-AE1C-811DD4EFD5C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2)اشاره به هدف: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مشاهده</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DD7FFB03-24B7-4A3F-9EC1-6EBA940F4A40}" type="parTrans" cxnId="{E3D33FDD-BF3D-4B98-A371-494DF0A9D650}">
      <dgm:prSet/>
      <dgm:spPr/>
    </dgm:pt>
    <dgm:pt modelId="{38D48750-C78E-45EA-8D7C-8FFFD84965A4}" type="sibTrans" cxnId="{E3D33FDD-BF3D-4B98-A371-494DF0A9D650}">
      <dgm:prSet/>
      <dgm:spPr/>
    </dgm:pt>
    <dgm:pt modelId="{E42D201C-3B87-426C-B304-CFBCE29672F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1.اشاره به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وسيله</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صاف شدن</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969535A8-0E3D-4656-B32F-E1FE1CB116B4}" type="parTrans" cxnId="{2B25B4BA-C51B-43BF-B0D8-A0E58FB28AF2}">
      <dgm:prSet/>
      <dgm:spPr/>
    </dgm:pt>
    <dgm:pt modelId="{E39089DB-A199-4010-8796-74F4D4A2A545}" type="sibTrans" cxnId="{2B25B4BA-C51B-43BF-B0D8-A0E58FB28AF2}">
      <dgm:prSet/>
      <dgm:spPr/>
    </dgm:pt>
    <dgm:pt modelId="{5ABFA50C-6E17-42D2-8C68-B9AE4A172769}" type="pres">
      <dgm:prSet presAssocID="{03B7E9AF-D2A4-4041-91A6-FC7858ED7852}" presName="hierChild1" presStyleCnt="0">
        <dgm:presLayoutVars>
          <dgm:orgChart val="1"/>
          <dgm:chPref val="1"/>
          <dgm:dir/>
          <dgm:animOne val="branch"/>
          <dgm:animLvl val="lvl"/>
          <dgm:resizeHandles/>
        </dgm:presLayoutVars>
      </dgm:prSet>
      <dgm:spPr/>
    </dgm:pt>
    <dgm:pt modelId="{CE61A041-A91A-4C41-BC25-4D58A6F33708}" type="pres">
      <dgm:prSet presAssocID="{45F7E504-F282-4309-A986-A9B1D4BB0757}" presName="hierRoot1" presStyleCnt="0">
        <dgm:presLayoutVars>
          <dgm:hierBranch/>
        </dgm:presLayoutVars>
      </dgm:prSet>
      <dgm:spPr/>
    </dgm:pt>
    <dgm:pt modelId="{DBD9AE6E-E166-4707-BA8B-C73F9EF88D27}" type="pres">
      <dgm:prSet presAssocID="{45F7E504-F282-4309-A986-A9B1D4BB0757}" presName="rootComposite1" presStyleCnt="0"/>
      <dgm:spPr/>
    </dgm:pt>
    <dgm:pt modelId="{07902796-7C6F-415F-9B96-722D37BD5250}" type="pres">
      <dgm:prSet presAssocID="{45F7E504-F282-4309-A986-A9B1D4BB0757}" presName="rootText1" presStyleLbl="node0" presStyleIdx="0" presStyleCnt="1">
        <dgm:presLayoutVars>
          <dgm:chPref val="3"/>
        </dgm:presLayoutVars>
      </dgm:prSet>
      <dgm:spPr/>
      <dgm:t>
        <a:bodyPr/>
        <a:lstStyle/>
        <a:p>
          <a:pPr rtl="1"/>
          <a:endParaRPr lang="fa-IR"/>
        </a:p>
      </dgm:t>
    </dgm:pt>
    <dgm:pt modelId="{6C5AFB79-F034-48B1-AC3B-1B9ACF954B66}" type="pres">
      <dgm:prSet presAssocID="{45F7E504-F282-4309-A986-A9B1D4BB0757}" presName="rootConnector1" presStyleLbl="node1" presStyleIdx="0" presStyleCnt="0"/>
      <dgm:spPr/>
      <dgm:t>
        <a:bodyPr/>
        <a:lstStyle/>
        <a:p>
          <a:pPr rtl="1"/>
          <a:endParaRPr lang="fa-IR"/>
        </a:p>
      </dgm:t>
    </dgm:pt>
    <dgm:pt modelId="{327D1AAD-5DD5-43E2-B4B7-B7F1CA35AC4D}" type="pres">
      <dgm:prSet presAssocID="{45F7E504-F282-4309-A986-A9B1D4BB0757}" presName="hierChild2" presStyleCnt="0"/>
      <dgm:spPr/>
    </dgm:pt>
    <dgm:pt modelId="{257227DA-E4F8-4062-9EAA-3E3A0DA0F867}" type="pres">
      <dgm:prSet presAssocID="{DD7FFB03-24B7-4A3F-9EC1-6EBA940F4A40}" presName="Name35" presStyleLbl="parChTrans1D2" presStyleIdx="0" presStyleCnt="2"/>
      <dgm:spPr/>
    </dgm:pt>
    <dgm:pt modelId="{1064ECCB-D79D-4A91-ABE0-39E4D7F2FEBF}" type="pres">
      <dgm:prSet presAssocID="{21C4565A-79F4-4D36-AE1C-811DD4EFD5C8}" presName="hierRoot2" presStyleCnt="0">
        <dgm:presLayoutVars>
          <dgm:hierBranch/>
        </dgm:presLayoutVars>
      </dgm:prSet>
      <dgm:spPr/>
    </dgm:pt>
    <dgm:pt modelId="{6452EAC1-0F33-4F50-BA0B-400E6854E449}" type="pres">
      <dgm:prSet presAssocID="{21C4565A-79F4-4D36-AE1C-811DD4EFD5C8}" presName="rootComposite" presStyleCnt="0"/>
      <dgm:spPr/>
    </dgm:pt>
    <dgm:pt modelId="{79003A4A-157C-4054-A070-85A7480EABD9}" type="pres">
      <dgm:prSet presAssocID="{21C4565A-79F4-4D36-AE1C-811DD4EFD5C8}" presName="rootText" presStyleLbl="node2" presStyleIdx="0" presStyleCnt="2">
        <dgm:presLayoutVars>
          <dgm:chPref val="3"/>
        </dgm:presLayoutVars>
      </dgm:prSet>
      <dgm:spPr/>
      <dgm:t>
        <a:bodyPr/>
        <a:lstStyle/>
        <a:p>
          <a:pPr rtl="1"/>
          <a:endParaRPr lang="fa-IR"/>
        </a:p>
      </dgm:t>
    </dgm:pt>
    <dgm:pt modelId="{276D3903-0B9F-4AC3-B0AB-209ABABBB7EE}" type="pres">
      <dgm:prSet presAssocID="{21C4565A-79F4-4D36-AE1C-811DD4EFD5C8}" presName="rootConnector" presStyleLbl="node2" presStyleIdx="0" presStyleCnt="2"/>
      <dgm:spPr/>
      <dgm:t>
        <a:bodyPr/>
        <a:lstStyle/>
        <a:p>
          <a:pPr rtl="1"/>
          <a:endParaRPr lang="fa-IR"/>
        </a:p>
      </dgm:t>
    </dgm:pt>
    <dgm:pt modelId="{77585882-149A-46CB-943C-1BB5FA36300C}" type="pres">
      <dgm:prSet presAssocID="{21C4565A-79F4-4D36-AE1C-811DD4EFD5C8}" presName="hierChild4" presStyleCnt="0"/>
      <dgm:spPr/>
    </dgm:pt>
    <dgm:pt modelId="{2554A26D-54DC-421D-B1DC-287766598EA0}" type="pres">
      <dgm:prSet presAssocID="{21C4565A-79F4-4D36-AE1C-811DD4EFD5C8}" presName="hierChild5" presStyleCnt="0"/>
      <dgm:spPr/>
    </dgm:pt>
    <dgm:pt modelId="{EFC18702-8180-42CA-8DED-7A762182853C}" type="pres">
      <dgm:prSet presAssocID="{969535A8-0E3D-4656-B32F-E1FE1CB116B4}" presName="Name35" presStyleLbl="parChTrans1D2" presStyleIdx="1" presStyleCnt="2"/>
      <dgm:spPr/>
    </dgm:pt>
    <dgm:pt modelId="{5254EC3A-EDF9-4892-98FA-B41430F1767C}" type="pres">
      <dgm:prSet presAssocID="{E42D201C-3B87-426C-B304-CFBCE29672F0}" presName="hierRoot2" presStyleCnt="0">
        <dgm:presLayoutVars>
          <dgm:hierBranch/>
        </dgm:presLayoutVars>
      </dgm:prSet>
      <dgm:spPr/>
    </dgm:pt>
    <dgm:pt modelId="{CCBF6C1C-DC0C-4AF4-91D9-909186677DEB}" type="pres">
      <dgm:prSet presAssocID="{E42D201C-3B87-426C-B304-CFBCE29672F0}" presName="rootComposite" presStyleCnt="0"/>
      <dgm:spPr/>
    </dgm:pt>
    <dgm:pt modelId="{8409D1F7-ADB3-4313-9070-4683DDED6827}" type="pres">
      <dgm:prSet presAssocID="{E42D201C-3B87-426C-B304-CFBCE29672F0}" presName="rootText" presStyleLbl="node2" presStyleIdx="1" presStyleCnt="2">
        <dgm:presLayoutVars>
          <dgm:chPref val="3"/>
        </dgm:presLayoutVars>
      </dgm:prSet>
      <dgm:spPr/>
      <dgm:t>
        <a:bodyPr/>
        <a:lstStyle/>
        <a:p>
          <a:pPr rtl="1"/>
          <a:endParaRPr lang="fa-IR"/>
        </a:p>
      </dgm:t>
    </dgm:pt>
    <dgm:pt modelId="{FB31358F-C5AC-4A0D-B080-1F124F6F3A9E}" type="pres">
      <dgm:prSet presAssocID="{E42D201C-3B87-426C-B304-CFBCE29672F0}" presName="rootConnector" presStyleLbl="node2" presStyleIdx="1" presStyleCnt="2"/>
      <dgm:spPr/>
      <dgm:t>
        <a:bodyPr/>
        <a:lstStyle/>
        <a:p>
          <a:pPr rtl="1"/>
          <a:endParaRPr lang="fa-IR"/>
        </a:p>
      </dgm:t>
    </dgm:pt>
    <dgm:pt modelId="{026A1D5E-6D7F-41D3-879F-BEB5D3612CB4}" type="pres">
      <dgm:prSet presAssocID="{E42D201C-3B87-426C-B304-CFBCE29672F0}" presName="hierChild4" presStyleCnt="0"/>
      <dgm:spPr/>
    </dgm:pt>
    <dgm:pt modelId="{78B89B67-D1A0-4F1F-9349-CC19D258EEDF}" type="pres">
      <dgm:prSet presAssocID="{E42D201C-3B87-426C-B304-CFBCE29672F0}" presName="hierChild5" presStyleCnt="0"/>
      <dgm:spPr/>
    </dgm:pt>
    <dgm:pt modelId="{D82173CD-5EFB-49CE-8BA9-84D95F50888D}" type="pres">
      <dgm:prSet presAssocID="{45F7E504-F282-4309-A986-A9B1D4BB0757}" presName="hierChild3" presStyleCnt="0"/>
      <dgm:spPr/>
    </dgm:pt>
  </dgm:ptLst>
  <dgm:cxnLst>
    <dgm:cxn modelId="{86D2301C-92BE-4556-8BF7-936F40EB1605}" type="presOf" srcId="{21C4565A-79F4-4D36-AE1C-811DD4EFD5C8}" destId="{276D3903-0B9F-4AC3-B0AB-209ABABBB7EE}" srcOrd="1" destOrd="0" presId="urn:microsoft.com/office/officeart/2005/8/layout/orgChart1"/>
    <dgm:cxn modelId="{23771BF7-03AE-4F04-8FA6-B1C3B0C99A61}" type="presOf" srcId="{45F7E504-F282-4309-A986-A9B1D4BB0757}" destId="{6C5AFB79-F034-48B1-AC3B-1B9ACF954B66}" srcOrd="1" destOrd="0" presId="urn:microsoft.com/office/officeart/2005/8/layout/orgChart1"/>
    <dgm:cxn modelId="{E90B446E-1728-4EC9-8827-122F338D2457}" srcId="{03B7E9AF-D2A4-4041-91A6-FC7858ED7852}" destId="{45F7E504-F282-4309-A986-A9B1D4BB0757}" srcOrd="0" destOrd="0" parTransId="{4FED0D75-F3B5-4419-9512-F5DA699E6FB6}" sibTransId="{0DBD3D5A-0D62-45CC-8A88-E9CD81AC32C1}"/>
    <dgm:cxn modelId="{B59B4295-BF2A-4A5D-B1EC-D09D00643604}" type="presOf" srcId="{45F7E504-F282-4309-A986-A9B1D4BB0757}" destId="{07902796-7C6F-415F-9B96-722D37BD5250}" srcOrd="0" destOrd="0" presId="urn:microsoft.com/office/officeart/2005/8/layout/orgChart1"/>
    <dgm:cxn modelId="{B931F89A-DF0B-4E95-9656-35B0889095F1}" type="presOf" srcId="{DD7FFB03-24B7-4A3F-9EC1-6EBA940F4A40}" destId="{257227DA-E4F8-4062-9EAA-3E3A0DA0F867}" srcOrd="0" destOrd="0" presId="urn:microsoft.com/office/officeart/2005/8/layout/orgChart1"/>
    <dgm:cxn modelId="{D8C357E6-E4E8-459D-994F-03EE1B63DB23}" type="presOf" srcId="{E42D201C-3B87-426C-B304-CFBCE29672F0}" destId="{8409D1F7-ADB3-4313-9070-4683DDED6827}" srcOrd="0" destOrd="0" presId="urn:microsoft.com/office/officeart/2005/8/layout/orgChart1"/>
    <dgm:cxn modelId="{9F680BCF-CC32-4AF4-8488-D7A65467FD6C}" type="presOf" srcId="{21C4565A-79F4-4D36-AE1C-811DD4EFD5C8}" destId="{79003A4A-157C-4054-A070-85A7480EABD9}" srcOrd="0" destOrd="0" presId="urn:microsoft.com/office/officeart/2005/8/layout/orgChart1"/>
    <dgm:cxn modelId="{2B25B4BA-C51B-43BF-B0D8-A0E58FB28AF2}" srcId="{45F7E504-F282-4309-A986-A9B1D4BB0757}" destId="{E42D201C-3B87-426C-B304-CFBCE29672F0}" srcOrd="1" destOrd="0" parTransId="{969535A8-0E3D-4656-B32F-E1FE1CB116B4}" sibTransId="{E39089DB-A199-4010-8796-74F4D4A2A545}"/>
    <dgm:cxn modelId="{DECCCB60-FA3A-48D4-A879-FE7B9B17FA44}" type="presOf" srcId="{E42D201C-3B87-426C-B304-CFBCE29672F0}" destId="{FB31358F-C5AC-4A0D-B080-1F124F6F3A9E}" srcOrd="1" destOrd="0" presId="urn:microsoft.com/office/officeart/2005/8/layout/orgChart1"/>
    <dgm:cxn modelId="{9E1D3EB1-D490-4F2B-BF98-AA21A79F2DD9}" type="presOf" srcId="{03B7E9AF-D2A4-4041-91A6-FC7858ED7852}" destId="{5ABFA50C-6E17-42D2-8C68-B9AE4A172769}" srcOrd="0" destOrd="0" presId="urn:microsoft.com/office/officeart/2005/8/layout/orgChart1"/>
    <dgm:cxn modelId="{E3D33FDD-BF3D-4B98-A371-494DF0A9D650}" srcId="{45F7E504-F282-4309-A986-A9B1D4BB0757}" destId="{21C4565A-79F4-4D36-AE1C-811DD4EFD5C8}" srcOrd="0" destOrd="0" parTransId="{DD7FFB03-24B7-4A3F-9EC1-6EBA940F4A40}" sibTransId="{38D48750-C78E-45EA-8D7C-8FFFD84965A4}"/>
    <dgm:cxn modelId="{6BA753AD-8A29-4BA2-9E95-0C187B9359F0}" type="presOf" srcId="{969535A8-0E3D-4656-B32F-E1FE1CB116B4}" destId="{EFC18702-8180-42CA-8DED-7A762182853C}" srcOrd="0" destOrd="0" presId="urn:microsoft.com/office/officeart/2005/8/layout/orgChart1"/>
    <dgm:cxn modelId="{63394D35-E5AF-4217-AD8B-A1A040A2F0E7}" type="presParOf" srcId="{5ABFA50C-6E17-42D2-8C68-B9AE4A172769}" destId="{CE61A041-A91A-4C41-BC25-4D58A6F33708}" srcOrd="0" destOrd="0" presId="urn:microsoft.com/office/officeart/2005/8/layout/orgChart1"/>
    <dgm:cxn modelId="{1296E504-7904-4273-8F6F-4E2CE7B3142A}" type="presParOf" srcId="{CE61A041-A91A-4C41-BC25-4D58A6F33708}" destId="{DBD9AE6E-E166-4707-BA8B-C73F9EF88D27}" srcOrd="0" destOrd="0" presId="urn:microsoft.com/office/officeart/2005/8/layout/orgChart1"/>
    <dgm:cxn modelId="{50E19732-3066-434D-9C6F-8AF636F91281}" type="presParOf" srcId="{DBD9AE6E-E166-4707-BA8B-C73F9EF88D27}" destId="{07902796-7C6F-415F-9B96-722D37BD5250}" srcOrd="0" destOrd="0" presId="urn:microsoft.com/office/officeart/2005/8/layout/orgChart1"/>
    <dgm:cxn modelId="{657E496C-FC90-49C8-979D-8FB4D6B0D552}" type="presParOf" srcId="{DBD9AE6E-E166-4707-BA8B-C73F9EF88D27}" destId="{6C5AFB79-F034-48B1-AC3B-1B9ACF954B66}" srcOrd="1" destOrd="0" presId="urn:microsoft.com/office/officeart/2005/8/layout/orgChart1"/>
    <dgm:cxn modelId="{FD31C2EB-2DFA-4009-A9C2-1CA3DBF26F19}" type="presParOf" srcId="{CE61A041-A91A-4C41-BC25-4D58A6F33708}" destId="{327D1AAD-5DD5-43E2-B4B7-B7F1CA35AC4D}" srcOrd="1" destOrd="0" presId="urn:microsoft.com/office/officeart/2005/8/layout/orgChart1"/>
    <dgm:cxn modelId="{A759F2C5-9675-4E9E-A319-4F4AC640C6AD}" type="presParOf" srcId="{327D1AAD-5DD5-43E2-B4B7-B7F1CA35AC4D}" destId="{257227DA-E4F8-4062-9EAA-3E3A0DA0F867}" srcOrd="0" destOrd="0" presId="urn:microsoft.com/office/officeart/2005/8/layout/orgChart1"/>
    <dgm:cxn modelId="{E52A6C71-897B-4416-B757-A6B0FADB0E37}" type="presParOf" srcId="{327D1AAD-5DD5-43E2-B4B7-B7F1CA35AC4D}" destId="{1064ECCB-D79D-4A91-ABE0-39E4D7F2FEBF}" srcOrd="1" destOrd="0" presId="urn:microsoft.com/office/officeart/2005/8/layout/orgChart1"/>
    <dgm:cxn modelId="{508AF781-A21A-4A31-824C-AEEAD74BF7F1}" type="presParOf" srcId="{1064ECCB-D79D-4A91-ABE0-39E4D7F2FEBF}" destId="{6452EAC1-0F33-4F50-BA0B-400E6854E449}" srcOrd="0" destOrd="0" presId="urn:microsoft.com/office/officeart/2005/8/layout/orgChart1"/>
    <dgm:cxn modelId="{F37D31FB-4747-4A42-A42A-7B26BB311AC3}" type="presParOf" srcId="{6452EAC1-0F33-4F50-BA0B-400E6854E449}" destId="{79003A4A-157C-4054-A070-85A7480EABD9}" srcOrd="0" destOrd="0" presId="urn:microsoft.com/office/officeart/2005/8/layout/orgChart1"/>
    <dgm:cxn modelId="{7959E727-5BE7-4B83-960C-DEB5608F466D}" type="presParOf" srcId="{6452EAC1-0F33-4F50-BA0B-400E6854E449}" destId="{276D3903-0B9F-4AC3-B0AB-209ABABBB7EE}" srcOrd="1" destOrd="0" presId="urn:microsoft.com/office/officeart/2005/8/layout/orgChart1"/>
    <dgm:cxn modelId="{5FBE0FBF-CEDC-4D42-A8B5-4AB576D0BE86}" type="presParOf" srcId="{1064ECCB-D79D-4A91-ABE0-39E4D7F2FEBF}" destId="{77585882-149A-46CB-943C-1BB5FA36300C}" srcOrd="1" destOrd="0" presId="urn:microsoft.com/office/officeart/2005/8/layout/orgChart1"/>
    <dgm:cxn modelId="{01304DFF-F6DD-4BEC-A6EC-58FB13AD0218}" type="presParOf" srcId="{1064ECCB-D79D-4A91-ABE0-39E4D7F2FEBF}" destId="{2554A26D-54DC-421D-B1DC-287766598EA0}" srcOrd="2" destOrd="0" presId="urn:microsoft.com/office/officeart/2005/8/layout/orgChart1"/>
    <dgm:cxn modelId="{D866A093-CF85-41E3-B7AB-CD9F1BF35B7E}" type="presParOf" srcId="{327D1AAD-5DD5-43E2-B4B7-B7F1CA35AC4D}" destId="{EFC18702-8180-42CA-8DED-7A762182853C}" srcOrd="2" destOrd="0" presId="urn:microsoft.com/office/officeart/2005/8/layout/orgChart1"/>
    <dgm:cxn modelId="{8DE0C68C-5ED2-462F-9957-8383055AC76E}" type="presParOf" srcId="{327D1AAD-5DD5-43E2-B4B7-B7F1CA35AC4D}" destId="{5254EC3A-EDF9-4892-98FA-B41430F1767C}" srcOrd="3" destOrd="0" presId="urn:microsoft.com/office/officeart/2005/8/layout/orgChart1"/>
    <dgm:cxn modelId="{1168E2B9-A8D2-47AF-8F9D-0DDF36C27F5F}" type="presParOf" srcId="{5254EC3A-EDF9-4892-98FA-B41430F1767C}" destId="{CCBF6C1C-DC0C-4AF4-91D9-909186677DEB}" srcOrd="0" destOrd="0" presId="urn:microsoft.com/office/officeart/2005/8/layout/orgChart1"/>
    <dgm:cxn modelId="{2B0C0311-AFAC-442C-BE20-9FB2351FCB21}" type="presParOf" srcId="{CCBF6C1C-DC0C-4AF4-91D9-909186677DEB}" destId="{8409D1F7-ADB3-4313-9070-4683DDED6827}" srcOrd="0" destOrd="0" presId="urn:microsoft.com/office/officeart/2005/8/layout/orgChart1"/>
    <dgm:cxn modelId="{AAC6BFFA-BFB7-44BE-B7EB-4CBD76A56552}" type="presParOf" srcId="{CCBF6C1C-DC0C-4AF4-91D9-909186677DEB}" destId="{FB31358F-C5AC-4A0D-B080-1F124F6F3A9E}" srcOrd="1" destOrd="0" presId="urn:microsoft.com/office/officeart/2005/8/layout/orgChart1"/>
    <dgm:cxn modelId="{B6706E8A-0664-4461-80CF-F5A1E22B68F7}" type="presParOf" srcId="{5254EC3A-EDF9-4892-98FA-B41430F1767C}" destId="{026A1D5E-6D7F-41D3-879F-BEB5D3612CB4}" srcOrd="1" destOrd="0" presId="urn:microsoft.com/office/officeart/2005/8/layout/orgChart1"/>
    <dgm:cxn modelId="{00042A8B-6136-496C-8774-10D5030D6C89}" type="presParOf" srcId="{5254EC3A-EDF9-4892-98FA-B41430F1767C}" destId="{78B89B67-D1A0-4F1F-9349-CC19D258EEDF}" srcOrd="2" destOrd="0" presId="urn:microsoft.com/office/officeart/2005/8/layout/orgChart1"/>
    <dgm:cxn modelId="{1C31C34B-93B9-48BF-BC59-2C2045063CC0}" type="presParOf" srcId="{CE61A041-A91A-4C41-BC25-4D58A6F33708}" destId="{D82173CD-5EFB-49CE-8BA9-84D95F50888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B29115-6FA4-4ECD-AFE6-2D6C36E035EB}" type="doc">
      <dgm:prSet loTypeId="urn:microsoft.com/office/officeart/2005/8/layout/orgChart1" loCatId="hierarchy" qsTypeId="urn:microsoft.com/office/officeart/2005/8/quickstyle/simple1" qsCatId="simple" csTypeId="urn:microsoft.com/office/officeart/2005/8/colors/accent1_2" csCatId="accent1"/>
      <dgm:spPr/>
    </dgm:pt>
    <dgm:pt modelId="{F6C4AF58-E63E-4B3A-BA6E-258228604C3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خُلدي</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D8F59A3E-237F-4405-A5FC-D479535CAF96}" type="parTrans" cxnId="{420A2F97-BB66-4D55-8685-64F359A3BECC}">
      <dgm:prSet/>
      <dgm:spPr/>
    </dgm:pt>
    <dgm:pt modelId="{2FC327E3-5D87-46D1-8737-727CE67C230D}" type="sibTrans" cxnId="{420A2F97-BB66-4D55-8685-64F359A3BECC}">
      <dgm:prSet/>
      <dgm:spPr/>
    </dgm:pt>
    <dgm:pt modelId="{D8831F63-533D-40E4-A64B-EE24D5A1B0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3.اشاره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به</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هدف</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 نهايي:</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نظر به حضرت</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BD7F9CB2-91B2-4AAB-9B77-F4D0F0D8E42F}" type="parTrans" cxnId="{5C909E4E-EDF3-4782-BEC4-138C5A258C5F}">
      <dgm:prSet/>
      <dgm:spPr/>
    </dgm:pt>
    <dgm:pt modelId="{915945EB-A1BD-4489-B3F1-5D0A7871471E}" type="sibTrans" cxnId="{5C909E4E-EDF3-4782-BEC4-138C5A258C5F}">
      <dgm:prSet/>
      <dgm:spPr/>
    </dgm:pt>
    <dgm:pt modelId="{7CC87BAA-99D8-458A-BB64-69B98D2D6D9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2.اشاره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به هدف</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مياني</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خارج شدن از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مرتبهٔ</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انسان عادي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و خدايي شدن</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47D85BEF-CA8B-412A-9430-CAD66798774F}" type="parTrans" cxnId="{1379CCBC-5997-4FB5-BB2A-F92274ADD3B8}">
      <dgm:prSet/>
      <dgm:spPr/>
    </dgm:pt>
    <dgm:pt modelId="{FCF8A611-7E19-48B4-B19C-D3CCB5F5E600}" type="sibTrans" cxnId="{1379CCBC-5997-4FB5-BB2A-F92274ADD3B8}">
      <dgm:prSet/>
      <dgm:spPr/>
    </dgm:pt>
    <dgm:pt modelId="{9E45FA46-37C1-4312-BC25-D09459CC310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1.اشاره به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وسيله</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الزام نفس به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بندگي</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6F60EE70-8805-43C3-937E-F2E343AC627D}" type="parTrans" cxnId="{3A7CD105-FD0B-4004-A468-7E4CE9FC5F00}">
      <dgm:prSet/>
      <dgm:spPr/>
    </dgm:pt>
    <dgm:pt modelId="{0E31D3CB-F7D6-46D6-9E23-75280066F2ED}" type="sibTrans" cxnId="{3A7CD105-FD0B-4004-A468-7E4CE9FC5F00}">
      <dgm:prSet/>
      <dgm:spPr/>
    </dgm:pt>
    <dgm:pt modelId="{879818B6-F834-4A95-B7CD-F3E7F564CBD3}" type="pres">
      <dgm:prSet presAssocID="{57B29115-6FA4-4ECD-AFE6-2D6C36E035EB}" presName="hierChild1" presStyleCnt="0">
        <dgm:presLayoutVars>
          <dgm:orgChart val="1"/>
          <dgm:chPref val="1"/>
          <dgm:dir/>
          <dgm:animOne val="branch"/>
          <dgm:animLvl val="lvl"/>
          <dgm:resizeHandles/>
        </dgm:presLayoutVars>
      </dgm:prSet>
      <dgm:spPr/>
    </dgm:pt>
    <dgm:pt modelId="{0F5A171A-DC4A-4C35-BDDF-F3585F3C111E}" type="pres">
      <dgm:prSet presAssocID="{F6C4AF58-E63E-4B3A-BA6E-258228604C38}" presName="hierRoot1" presStyleCnt="0">
        <dgm:presLayoutVars>
          <dgm:hierBranch/>
        </dgm:presLayoutVars>
      </dgm:prSet>
      <dgm:spPr/>
    </dgm:pt>
    <dgm:pt modelId="{7B66A54B-620B-46E1-8F07-3004D099986C}" type="pres">
      <dgm:prSet presAssocID="{F6C4AF58-E63E-4B3A-BA6E-258228604C38}" presName="rootComposite1" presStyleCnt="0"/>
      <dgm:spPr/>
    </dgm:pt>
    <dgm:pt modelId="{9CD7049E-B994-460B-8EA5-08402AA52475}" type="pres">
      <dgm:prSet presAssocID="{F6C4AF58-E63E-4B3A-BA6E-258228604C38}" presName="rootText1" presStyleLbl="node0" presStyleIdx="0" presStyleCnt="1">
        <dgm:presLayoutVars>
          <dgm:chPref val="3"/>
        </dgm:presLayoutVars>
      </dgm:prSet>
      <dgm:spPr/>
      <dgm:t>
        <a:bodyPr/>
        <a:lstStyle/>
        <a:p>
          <a:pPr rtl="1"/>
          <a:endParaRPr lang="fa-IR"/>
        </a:p>
      </dgm:t>
    </dgm:pt>
    <dgm:pt modelId="{548C783E-7C0C-4480-8446-F5C3628FF060}" type="pres">
      <dgm:prSet presAssocID="{F6C4AF58-E63E-4B3A-BA6E-258228604C38}" presName="rootConnector1" presStyleLbl="node1" presStyleIdx="0" presStyleCnt="0"/>
      <dgm:spPr/>
      <dgm:t>
        <a:bodyPr/>
        <a:lstStyle/>
        <a:p>
          <a:pPr rtl="1"/>
          <a:endParaRPr lang="fa-IR"/>
        </a:p>
      </dgm:t>
    </dgm:pt>
    <dgm:pt modelId="{DA01F9C8-1245-4C50-BEE7-5A0587891594}" type="pres">
      <dgm:prSet presAssocID="{F6C4AF58-E63E-4B3A-BA6E-258228604C38}" presName="hierChild2" presStyleCnt="0"/>
      <dgm:spPr/>
    </dgm:pt>
    <dgm:pt modelId="{86BFCE34-F3B3-45F5-9B86-89396F6A9C84}" type="pres">
      <dgm:prSet presAssocID="{BD7F9CB2-91B2-4AAB-9B77-F4D0F0D8E42F}" presName="Name35" presStyleLbl="parChTrans1D2" presStyleIdx="0" presStyleCnt="3"/>
      <dgm:spPr/>
    </dgm:pt>
    <dgm:pt modelId="{CAB97BD2-649C-43D9-BB47-109CCB3D8354}" type="pres">
      <dgm:prSet presAssocID="{D8831F63-533D-40E4-A64B-EE24D5A1B079}" presName="hierRoot2" presStyleCnt="0">
        <dgm:presLayoutVars>
          <dgm:hierBranch/>
        </dgm:presLayoutVars>
      </dgm:prSet>
      <dgm:spPr/>
    </dgm:pt>
    <dgm:pt modelId="{52CE9745-BD2F-44EF-9DD0-A11DA84D1184}" type="pres">
      <dgm:prSet presAssocID="{D8831F63-533D-40E4-A64B-EE24D5A1B079}" presName="rootComposite" presStyleCnt="0"/>
      <dgm:spPr/>
    </dgm:pt>
    <dgm:pt modelId="{9D3BB81C-98CF-4B80-9E8F-E2C7E12D18E3}" type="pres">
      <dgm:prSet presAssocID="{D8831F63-533D-40E4-A64B-EE24D5A1B079}" presName="rootText" presStyleLbl="node2" presStyleIdx="0" presStyleCnt="3">
        <dgm:presLayoutVars>
          <dgm:chPref val="3"/>
        </dgm:presLayoutVars>
      </dgm:prSet>
      <dgm:spPr/>
      <dgm:t>
        <a:bodyPr/>
        <a:lstStyle/>
        <a:p>
          <a:pPr rtl="1"/>
          <a:endParaRPr lang="fa-IR"/>
        </a:p>
      </dgm:t>
    </dgm:pt>
    <dgm:pt modelId="{1E761F21-4551-400B-8B18-3A51B770FF02}" type="pres">
      <dgm:prSet presAssocID="{D8831F63-533D-40E4-A64B-EE24D5A1B079}" presName="rootConnector" presStyleLbl="node2" presStyleIdx="0" presStyleCnt="3"/>
      <dgm:spPr/>
      <dgm:t>
        <a:bodyPr/>
        <a:lstStyle/>
        <a:p>
          <a:pPr rtl="1"/>
          <a:endParaRPr lang="fa-IR"/>
        </a:p>
      </dgm:t>
    </dgm:pt>
    <dgm:pt modelId="{733CC5CC-2F73-4CF1-B30E-F51BE307D635}" type="pres">
      <dgm:prSet presAssocID="{D8831F63-533D-40E4-A64B-EE24D5A1B079}" presName="hierChild4" presStyleCnt="0"/>
      <dgm:spPr/>
    </dgm:pt>
    <dgm:pt modelId="{7307510B-87E5-4314-9AFB-FAA4CAC73688}" type="pres">
      <dgm:prSet presAssocID="{D8831F63-533D-40E4-A64B-EE24D5A1B079}" presName="hierChild5" presStyleCnt="0"/>
      <dgm:spPr/>
    </dgm:pt>
    <dgm:pt modelId="{CDD97B8C-B3F6-4BFF-B552-EC8EA9B5C258}" type="pres">
      <dgm:prSet presAssocID="{47D85BEF-CA8B-412A-9430-CAD66798774F}" presName="Name35" presStyleLbl="parChTrans1D2" presStyleIdx="1" presStyleCnt="3"/>
      <dgm:spPr/>
    </dgm:pt>
    <dgm:pt modelId="{9055F04A-DED1-4365-BCDD-C65A6C4A0B53}" type="pres">
      <dgm:prSet presAssocID="{7CC87BAA-99D8-458A-BB64-69B98D2D6D96}" presName="hierRoot2" presStyleCnt="0">
        <dgm:presLayoutVars>
          <dgm:hierBranch/>
        </dgm:presLayoutVars>
      </dgm:prSet>
      <dgm:spPr/>
    </dgm:pt>
    <dgm:pt modelId="{06BBE99D-439D-4887-8A57-369319914D44}" type="pres">
      <dgm:prSet presAssocID="{7CC87BAA-99D8-458A-BB64-69B98D2D6D96}" presName="rootComposite" presStyleCnt="0"/>
      <dgm:spPr/>
    </dgm:pt>
    <dgm:pt modelId="{AC7A9385-4F3F-418A-8DA5-39F91B812A62}" type="pres">
      <dgm:prSet presAssocID="{7CC87BAA-99D8-458A-BB64-69B98D2D6D96}" presName="rootText" presStyleLbl="node2" presStyleIdx="1" presStyleCnt="3">
        <dgm:presLayoutVars>
          <dgm:chPref val="3"/>
        </dgm:presLayoutVars>
      </dgm:prSet>
      <dgm:spPr/>
      <dgm:t>
        <a:bodyPr/>
        <a:lstStyle/>
        <a:p>
          <a:pPr rtl="1"/>
          <a:endParaRPr lang="fa-IR"/>
        </a:p>
      </dgm:t>
    </dgm:pt>
    <dgm:pt modelId="{862CB86F-1169-48F7-A691-24AC8AA4B8B5}" type="pres">
      <dgm:prSet presAssocID="{7CC87BAA-99D8-458A-BB64-69B98D2D6D96}" presName="rootConnector" presStyleLbl="node2" presStyleIdx="1" presStyleCnt="3"/>
      <dgm:spPr/>
      <dgm:t>
        <a:bodyPr/>
        <a:lstStyle/>
        <a:p>
          <a:pPr rtl="1"/>
          <a:endParaRPr lang="fa-IR"/>
        </a:p>
      </dgm:t>
    </dgm:pt>
    <dgm:pt modelId="{88DF515D-22D0-49EF-A701-A7447ECC479E}" type="pres">
      <dgm:prSet presAssocID="{7CC87BAA-99D8-458A-BB64-69B98D2D6D96}" presName="hierChild4" presStyleCnt="0"/>
      <dgm:spPr/>
    </dgm:pt>
    <dgm:pt modelId="{81535164-F7CD-4FD0-BC7A-C6D94B73E6ED}" type="pres">
      <dgm:prSet presAssocID="{7CC87BAA-99D8-458A-BB64-69B98D2D6D96}" presName="hierChild5" presStyleCnt="0"/>
      <dgm:spPr/>
    </dgm:pt>
    <dgm:pt modelId="{A5663F80-C919-4342-B18B-89116DD94465}" type="pres">
      <dgm:prSet presAssocID="{6F60EE70-8805-43C3-937E-F2E343AC627D}" presName="Name35" presStyleLbl="parChTrans1D2" presStyleIdx="2" presStyleCnt="3"/>
      <dgm:spPr/>
    </dgm:pt>
    <dgm:pt modelId="{5A1A7253-9909-40E8-9062-9E11585ABDDB}" type="pres">
      <dgm:prSet presAssocID="{9E45FA46-37C1-4312-BC25-D09459CC3101}" presName="hierRoot2" presStyleCnt="0">
        <dgm:presLayoutVars>
          <dgm:hierBranch/>
        </dgm:presLayoutVars>
      </dgm:prSet>
      <dgm:spPr/>
    </dgm:pt>
    <dgm:pt modelId="{563A55F5-32D4-4D9E-80CB-9B5F70D1CE40}" type="pres">
      <dgm:prSet presAssocID="{9E45FA46-37C1-4312-BC25-D09459CC3101}" presName="rootComposite" presStyleCnt="0"/>
      <dgm:spPr/>
    </dgm:pt>
    <dgm:pt modelId="{249D9565-9978-42CA-990A-032DE9559069}" type="pres">
      <dgm:prSet presAssocID="{9E45FA46-37C1-4312-BC25-D09459CC3101}" presName="rootText" presStyleLbl="node2" presStyleIdx="2" presStyleCnt="3">
        <dgm:presLayoutVars>
          <dgm:chPref val="3"/>
        </dgm:presLayoutVars>
      </dgm:prSet>
      <dgm:spPr/>
      <dgm:t>
        <a:bodyPr/>
        <a:lstStyle/>
        <a:p>
          <a:pPr rtl="1"/>
          <a:endParaRPr lang="fa-IR"/>
        </a:p>
      </dgm:t>
    </dgm:pt>
    <dgm:pt modelId="{B8AB2F22-8785-4BFD-8612-554B5A83CE6E}" type="pres">
      <dgm:prSet presAssocID="{9E45FA46-37C1-4312-BC25-D09459CC3101}" presName="rootConnector" presStyleLbl="node2" presStyleIdx="2" presStyleCnt="3"/>
      <dgm:spPr/>
      <dgm:t>
        <a:bodyPr/>
        <a:lstStyle/>
        <a:p>
          <a:pPr rtl="1"/>
          <a:endParaRPr lang="fa-IR"/>
        </a:p>
      </dgm:t>
    </dgm:pt>
    <dgm:pt modelId="{D8604472-E4CC-43F6-9A9D-F92016877DAC}" type="pres">
      <dgm:prSet presAssocID="{9E45FA46-37C1-4312-BC25-D09459CC3101}" presName="hierChild4" presStyleCnt="0"/>
      <dgm:spPr/>
    </dgm:pt>
    <dgm:pt modelId="{6530F99E-CC8E-47C3-B761-B7DA861D8B4A}" type="pres">
      <dgm:prSet presAssocID="{9E45FA46-37C1-4312-BC25-D09459CC3101}" presName="hierChild5" presStyleCnt="0"/>
      <dgm:spPr/>
    </dgm:pt>
    <dgm:pt modelId="{442EC86C-0065-45B9-92AF-E8242E94C0C3}" type="pres">
      <dgm:prSet presAssocID="{F6C4AF58-E63E-4B3A-BA6E-258228604C38}" presName="hierChild3" presStyleCnt="0"/>
      <dgm:spPr/>
    </dgm:pt>
  </dgm:ptLst>
  <dgm:cxnLst>
    <dgm:cxn modelId="{860D2095-D5D3-4AA2-917F-7B6379C2D0AA}" type="presOf" srcId="{47D85BEF-CA8B-412A-9430-CAD66798774F}" destId="{CDD97B8C-B3F6-4BFF-B552-EC8EA9B5C258}" srcOrd="0" destOrd="0" presId="urn:microsoft.com/office/officeart/2005/8/layout/orgChart1"/>
    <dgm:cxn modelId="{44A74DAE-4E19-4C77-85A5-0DF0DD05293E}" type="presOf" srcId="{F6C4AF58-E63E-4B3A-BA6E-258228604C38}" destId="{9CD7049E-B994-460B-8EA5-08402AA52475}" srcOrd="0" destOrd="0" presId="urn:microsoft.com/office/officeart/2005/8/layout/orgChart1"/>
    <dgm:cxn modelId="{3F8D7BA7-7713-4BE9-B3CA-09F79FD4278A}" type="presOf" srcId="{D8831F63-533D-40E4-A64B-EE24D5A1B079}" destId="{9D3BB81C-98CF-4B80-9E8F-E2C7E12D18E3}" srcOrd="0" destOrd="0" presId="urn:microsoft.com/office/officeart/2005/8/layout/orgChart1"/>
    <dgm:cxn modelId="{18617C3D-16C8-4795-9F38-E52C19124576}" type="presOf" srcId="{6F60EE70-8805-43C3-937E-F2E343AC627D}" destId="{A5663F80-C919-4342-B18B-89116DD94465}" srcOrd="0" destOrd="0" presId="urn:microsoft.com/office/officeart/2005/8/layout/orgChart1"/>
    <dgm:cxn modelId="{5C909E4E-EDF3-4782-BEC4-138C5A258C5F}" srcId="{F6C4AF58-E63E-4B3A-BA6E-258228604C38}" destId="{D8831F63-533D-40E4-A64B-EE24D5A1B079}" srcOrd="0" destOrd="0" parTransId="{BD7F9CB2-91B2-4AAB-9B77-F4D0F0D8E42F}" sibTransId="{915945EB-A1BD-4489-B3F1-5D0A7871471E}"/>
    <dgm:cxn modelId="{240720AB-ED3A-4445-AB4F-DE7D7BF398D3}" type="presOf" srcId="{9E45FA46-37C1-4312-BC25-D09459CC3101}" destId="{B8AB2F22-8785-4BFD-8612-554B5A83CE6E}" srcOrd="1" destOrd="0" presId="urn:microsoft.com/office/officeart/2005/8/layout/orgChart1"/>
    <dgm:cxn modelId="{3A7CD105-FD0B-4004-A468-7E4CE9FC5F00}" srcId="{F6C4AF58-E63E-4B3A-BA6E-258228604C38}" destId="{9E45FA46-37C1-4312-BC25-D09459CC3101}" srcOrd="2" destOrd="0" parTransId="{6F60EE70-8805-43C3-937E-F2E343AC627D}" sibTransId="{0E31D3CB-F7D6-46D6-9E23-75280066F2ED}"/>
    <dgm:cxn modelId="{420A2F97-BB66-4D55-8685-64F359A3BECC}" srcId="{57B29115-6FA4-4ECD-AFE6-2D6C36E035EB}" destId="{F6C4AF58-E63E-4B3A-BA6E-258228604C38}" srcOrd="0" destOrd="0" parTransId="{D8F59A3E-237F-4405-A5FC-D479535CAF96}" sibTransId="{2FC327E3-5D87-46D1-8737-727CE67C230D}"/>
    <dgm:cxn modelId="{BF3A4F11-806B-435C-BA8D-C76CB3525951}" type="presOf" srcId="{F6C4AF58-E63E-4B3A-BA6E-258228604C38}" destId="{548C783E-7C0C-4480-8446-F5C3628FF060}" srcOrd="1" destOrd="0" presId="urn:microsoft.com/office/officeart/2005/8/layout/orgChart1"/>
    <dgm:cxn modelId="{459C0607-5C26-490D-A32E-EF91F0923F8E}" type="presOf" srcId="{57B29115-6FA4-4ECD-AFE6-2D6C36E035EB}" destId="{879818B6-F834-4A95-B7CD-F3E7F564CBD3}" srcOrd="0" destOrd="0" presId="urn:microsoft.com/office/officeart/2005/8/layout/orgChart1"/>
    <dgm:cxn modelId="{1379CCBC-5997-4FB5-BB2A-F92274ADD3B8}" srcId="{F6C4AF58-E63E-4B3A-BA6E-258228604C38}" destId="{7CC87BAA-99D8-458A-BB64-69B98D2D6D96}" srcOrd="1" destOrd="0" parTransId="{47D85BEF-CA8B-412A-9430-CAD66798774F}" sibTransId="{FCF8A611-7E19-48B4-B19C-D3CCB5F5E600}"/>
    <dgm:cxn modelId="{548E3F8D-C4E9-4404-AAF8-96938E84126E}" type="presOf" srcId="{D8831F63-533D-40E4-A64B-EE24D5A1B079}" destId="{1E761F21-4551-400B-8B18-3A51B770FF02}" srcOrd="1" destOrd="0" presId="urn:microsoft.com/office/officeart/2005/8/layout/orgChart1"/>
    <dgm:cxn modelId="{3A3AB7CA-5B77-4DD2-BD18-E8384112632C}" type="presOf" srcId="{9E45FA46-37C1-4312-BC25-D09459CC3101}" destId="{249D9565-9978-42CA-990A-032DE9559069}" srcOrd="0" destOrd="0" presId="urn:microsoft.com/office/officeart/2005/8/layout/orgChart1"/>
    <dgm:cxn modelId="{69AAAC10-529D-4C08-92FD-AF635AB3E1A4}" type="presOf" srcId="{7CC87BAA-99D8-458A-BB64-69B98D2D6D96}" destId="{AC7A9385-4F3F-418A-8DA5-39F91B812A62}" srcOrd="0" destOrd="0" presId="urn:microsoft.com/office/officeart/2005/8/layout/orgChart1"/>
    <dgm:cxn modelId="{A373B067-43AB-459D-AA9C-B29E91EDE61B}" type="presOf" srcId="{7CC87BAA-99D8-458A-BB64-69B98D2D6D96}" destId="{862CB86F-1169-48F7-A691-24AC8AA4B8B5}" srcOrd="1" destOrd="0" presId="urn:microsoft.com/office/officeart/2005/8/layout/orgChart1"/>
    <dgm:cxn modelId="{F8BE475E-2605-42E6-B369-F13EBB7FBA88}" type="presOf" srcId="{BD7F9CB2-91B2-4AAB-9B77-F4D0F0D8E42F}" destId="{86BFCE34-F3B3-45F5-9B86-89396F6A9C84}" srcOrd="0" destOrd="0" presId="urn:microsoft.com/office/officeart/2005/8/layout/orgChart1"/>
    <dgm:cxn modelId="{56969510-9893-4D6D-9E8B-3E5AA7F4869E}" type="presParOf" srcId="{879818B6-F834-4A95-B7CD-F3E7F564CBD3}" destId="{0F5A171A-DC4A-4C35-BDDF-F3585F3C111E}" srcOrd="0" destOrd="0" presId="urn:microsoft.com/office/officeart/2005/8/layout/orgChart1"/>
    <dgm:cxn modelId="{60E5602C-D344-47A2-A12F-32ECABE2909F}" type="presParOf" srcId="{0F5A171A-DC4A-4C35-BDDF-F3585F3C111E}" destId="{7B66A54B-620B-46E1-8F07-3004D099986C}" srcOrd="0" destOrd="0" presId="urn:microsoft.com/office/officeart/2005/8/layout/orgChart1"/>
    <dgm:cxn modelId="{BDA6F39B-84E3-45B6-99B0-610A1A627CA7}" type="presParOf" srcId="{7B66A54B-620B-46E1-8F07-3004D099986C}" destId="{9CD7049E-B994-460B-8EA5-08402AA52475}" srcOrd="0" destOrd="0" presId="urn:microsoft.com/office/officeart/2005/8/layout/orgChart1"/>
    <dgm:cxn modelId="{3086A26E-2E69-42ED-9921-BD101647B879}" type="presParOf" srcId="{7B66A54B-620B-46E1-8F07-3004D099986C}" destId="{548C783E-7C0C-4480-8446-F5C3628FF060}" srcOrd="1" destOrd="0" presId="urn:microsoft.com/office/officeart/2005/8/layout/orgChart1"/>
    <dgm:cxn modelId="{CF146529-B7BD-416F-897F-F0939A70DB25}" type="presParOf" srcId="{0F5A171A-DC4A-4C35-BDDF-F3585F3C111E}" destId="{DA01F9C8-1245-4C50-BEE7-5A0587891594}" srcOrd="1" destOrd="0" presId="urn:microsoft.com/office/officeart/2005/8/layout/orgChart1"/>
    <dgm:cxn modelId="{286F2213-88B9-44D1-95E7-A1681F7D87DD}" type="presParOf" srcId="{DA01F9C8-1245-4C50-BEE7-5A0587891594}" destId="{86BFCE34-F3B3-45F5-9B86-89396F6A9C84}" srcOrd="0" destOrd="0" presId="urn:microsoft.com/office/officeart/2005/8/layout/orgChart1"/>
    <dgm:cxn modelId="{89025568-3D96-4992-B481-2378DD0DA063}" type="presParOf" srcId="{DA01F9C8-1245-4C50-BEE7-5A0587891594}" destId="{CAB97BD2-649C-43D9-BB47-109CCB3D8354}" srcOrd="1" destOrd="0" presId="urn:microsoft.com/office/officeart/2005/8/layout/orgChart1"/>
    <dgm:cxn modelId="{3D72B838-2CE4-48E4-813A-9BAC8E136CE4}" type="presParOf" srcId="{CAB97BD2-649C-43D9-BB47-109CCB3D8354}" destId="{52CE9745-BD2F-44EF-9DD0-A11DA84D1184}" srcOrd="0" destOrd="0" presId="urn:microsoft.com/office/officeart/2005/8/layout/orgChart1"/>
    <dgm:cxn modelId="{53AFD7C4-92FF-49C5-ABCB-D49994095247}" type="presParOf" srcId="{52CE9745-BD2F-44EF-9DD0-A11DA84D1184}" destId="{9D3BB81C-98CF-4B80-9E8F-E2C7E12D18E3}" srcOrd="0" destOrd="0" presId="urn:microsoft.com/office/officeart/2005/8/layout/orgChart1"/>
    <dgm:cxn modelId="{1E52E391-A1BF-49ED-98E6-EC5563546F62}" type="presParOf" srcId="{52CE9745-BD2F-44EF-9DD0-A11DA84D1184}" destId="{1E761F21-4551-400B-8B18-3A51B770FF02}" srcOrd="1" destOrd="0" presId="urn:microsoft.com/office/officeart/2005/8/layout/orgChart1"/>
    <dgm:cxn modelId="{E82595C9-DD46-4F69-AA5B-6C99DF33E57C}" type="presParOf" srcId="{CAB97BD2-649C-43D9-BB47-109CCB3D8354}" destId="{733CC5CC-2F73-4CF1-B30E-F51BE307D635}" srcOrd="1" destOrd="0" presId="urn:microsoft.com/office/officeart/2005/8/layout/orgChart1"/>
    <dgm:cxn modelId="{C153D8AF-A03B-4D2C-95A2-24296B44A7B9}" type="presParOf" srcId="{CAB97BD2-649C-43D9-BB47-109CCB3D8354}" destId="{7307510B-87E5-4314-9AFB-FAA4CAC73688}" srcOrd="2" destOrd="0" presId="urn:microsoft.com/office/officeart/2005/8/layout/orgChart1"/>
    <dgm:cxn modelId="{637C2C06-2A33-471E-9FB5-84627C666D75}" type="presParOf" srcId="{DA01F9C8-1245-4C50-BEE7-5A0587891594}" destId="{CDD97B8C-B3F6-4BFF-B552-EC8EA9B5C258}" srcOrd="2" destOrd="0" presId="urn:microsoft.com/office/officeart/2005/8/layout/orgChart1"/>
    <dgm:cxn modelId="{431E78BC-9C77-4608-B41A-3721CF54701B}" type="presParOf" srcId="{DA01F9C8-1245-4C50-BEE7-5A0587891594}" destId="{9055F04A-DED1-4365-BCDD-C65A6C4A0B53}" srcOrd="3" destOrd="0" presId="urn:microsoft.com/office/officeart/2005/8/layout/orgChart1"/>
    <dgm:cxn modelId="{BDDBAEF2-189E-49F2-8E8E-DA5C5C72E9EB}" type="presParOf" srcId="{9055F04A-DED1-4365-BCDD-C65A6C4A0B53}" destId="{06BBE99D-439D-4887-8A57-369319914D44}" srcOrd="0" destOrd="0" presId="urn:microsoft.com/office/officeart/2005/8/layout/orgChart1"/>
    <dgm:cxn modelId="{07D2DEF3-CECB-4AAB-AF13-E060CC1FB0FB}" type="presParOf" srcId="{06BBE99D-439D-4887-8A57-369319914D44}" destId="{AC7A9385-4F3F-418A-8DA5-39F91B812A62}" srcOrd="0" destOrd="0" presId="urn:microsoft.com/office/officeart/2005/8/layout/orgChart1"/>
    <dgm:cxn modelId="{488C7CCA-5F81-433F-9A08-4D0210F12CD6}" type="presParOf" srcId="{06BBE99D-439D-4887-8A57-369319914D44}" destId="{862CB86F-1169-48F7-A691-24AC8AA4B8B5}" srcOrd="1" destOrd="0" presId="urn:microsoft.com/office/officeart/2005/8/layout/orgChart1"/>
    <dgm:cxn modelId="{03570497-0BFF-4F86-A67A-35428AFB324B}" type="presParOf" srcId="{9055F04A-DED1-4365-BCDD-C65A6C4A0B53}" destId="{88DF515D-22D0-49EF-A701-A7447ECC479E}" srcOrd="1" destOrd="0" presId="urn:microsoft.com/office/officeart/2005/8/layout/orgChart1"/>
    <dgm:cxn modelId="{834F0DE2-FB92-4D19-8D9D-92C6EE408AFB}" type="presParOf" srcId="{9055F04A-DED1-4365-BCDD-C65A6C4A0B53}" destId="{81535164-F7CD-4FD0-BC7A-C6D94B73E6ED}" srcOrd="2" destOrd="0" presId="urn:microsoft.com/office/officeart/2005/8/layout/orgChart1"/>
    <dgm:cxn modelId="{3E1E251E-C145-40F1-ADC5-8D3FD728BCD2}" type="presParOf" srcId="{DA01F9C8-1245-4C50-BEE7-5A0587891594}" destId="{A5663F80-C919-4342-B18B-89116DD94465}" srcOrd="4" destOrd="0" presId="urn:microsoft.com/office/officeart/2005/8/layout/orgChart1"/>
    <dgm:cxn modelId="{7E9FEDA0-5BC3-4D12-B375-06D7C6072B1A}" type="presParOf" srcId="{DA01F9C8-1245-4C50-BEE7-5A0587891594}" destId="{5A1A7253-9909-40E8-9062-9E11585ABDDB}" srcOrd="5" destOrd="0" presId="urn:microsoft.com/office/officeart/2005/8/layout/orgChart1"/>
    <dgm:cxn modelId="{902C427C-55E5-41CC-AE86-E7276EB8D81E}" type="presParOf" srcId="{5A1A7253-9909-40E8-9062-9E11585ABDDB}" destId="{563A55F5-32D4-4D9E-80CB-9B5F70D1CE40}" srcOrd="0" destOrd="0" presId="urn:microsoft.com/office/officeart/2005/8/layout/orgChart1"/>
    <dgm:cxn modelId="{C7736D2A-86BC-41D5-8696-BEA5312AE420}" type="presParOf" srcId="{563A55F5-32D4-4D9E-80CB-9B5F70D1CE40}" destId="{249D9565-9978-42CA-990A-032DE9559069}" srcOrd="0" destOrd="0" presId="urn:microsoft.com/office/officeart/2005/8/layout/orgChart1"/>
    <dgm:cxn modelId="{9F49803F-DDBE-4AE4-B5D0-743AD932C7BA}" type="presParOf" srcId="{563A55F5-32D4-4D9E-80CB-9B5F70D1CE40}" destId="{B8AB2F22-8785-4BFD-8612-554B5A83CE6E}" srcOrd="1" destOrd="0" presId="urn:microsoft.com/office/officeart/2005/8/layout/orgChart1"/>
    <dgm:cxn modelId="{3C8DFE24-9FCC-40AE-B3AD-2E98C6A6ADED}" type="presParOf" srcId="{5A1A7253-9909-40E8-9062-9E11585ABDDB}" destId="{D8604472-E4CC-43F6-9A9D-F92016877DAC}" srcOrd="1" destOrd="0" presId="urn:microsoft.com/office/officeart/2005/8/layout/orgChart1"/>
    <dgm:cxn modelId="{C67C267B-8269-448C-9D98-F8AFA59F17E4}" type="presParOf" srcId="{5A1A7253-9909-40E8-9062-9E11585ABDDB}" destId="{6530F99E-CC8E-47C3-B761-B7DA861D8B4A}" srcOrd="2" destOrd="0" presId="urn:microsoft.com/office/officeart/2005/8/layout/orgChart1"/>
    <dgm:cxn modelId="{40E2F870-2C90-4049-A901-ACA135228427}" type="presParOf" srcId="{0F5A171A-DC4A-4C35-BDDF-F3585F3C111E}" destId="{442EC86C-0065-45B9-92AF-E8242E94C0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646E3C-7D49-40E1-807B-B5E6A911377F}" type="doc">
      <dgm:prSet loTypeId="urn:microsoft.com/office/officeart/2005/8/layout/orgChart1" loCatId="hierarchy" qsTypeId="urn:microsoft.com/office/officeart/2005/8/quickstyle/simple1" qsCatId="simple" csTypeId="urn:microsoft.com/office/officeart/2005/8/colors/accent1_2" csCatId="accent1"/>
      <dgm:spPr/>
    </dgm:pt>
    <dgm:pt modelId="{4F79D25B-7BC0-4CBA-BC6E-1DE1D1B5CF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شبلي</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85BB360B-F3F9-4D8D-A8B1-AD4F4830CC48}" type="parTrans" cxnId="{DE7DC72F-7B38-4E7A-9C41-385FD48B276D}">
      <dgm:prSet/>
      <dgm:spPr/>
    </dgm:pt>
    <dgm:pt modelId="{16B8ACA3-D50C-4934-AE83-2A64E1163863}" type="sibTrans" cxnId="{DE7DC72F-7B38-4E7A-9C41-385FD48B276D}">
      <dgm:prSet/>
      <dgm:spPr/>
    </dgm:pt>
    <dgm:pt modelId="{2146FB08-ABF4-4ADC-955C-8405A106D8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3.اشاره </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به</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هدف</a:t>
          </a: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 نهايي:</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شناخت </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حقيقي و شهودي</a:t>
          </a: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 حق</a:t>
          </a:r>
          <a:endParaRPr kumimoji="0" lang="en-US" b="0"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163F8730-5CC2-44C4-A2FB-2AC4F39781D0}" type="parTrans" cxnId="{F301E353-D146-4CF3-8B94-4DB3DA596D8F}">
      <dgm:prSet/>
      <dgm:spPr/>
    </dgm:pt>
    <dgm:pt modelId="{0B84AFB2-058F-4A76-B519-9CB72E953008}" type="sibTrans" cxnId="{F301E353-D146-4CF3-8B94-4DB3DA596D8F}">
      <dgm:prSet/>
      <dgm:spPr/>
    </dgm:pt>
    <dgm:pt modelId="{E7552C91-7F30-45F2-8047-657A9C6F23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2.اشاره به </a:t>
          </a: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وسيله</a:t>
          </a:r>
          <a:r>
            <a:rPr kumimoji="0" lang="fa-IR" b="1" i="0" u="none" strike="noStrike" cap="none" normalizeH="0" baseline="0" smtClean="0">
              <a:ln>
                <a:noFill/>
              </a:ln>
              <a:solidFill>
                <a:schemeClr val="tx1"/>
              </a:solidFill>
              <a:effectLst/>
              <a:latin typeface="Tahoma" panose="020B0604030504040204" pitchFamily="34" charset="0"/>
              <a:cs typeface="Badr" pitchFamily="2" charset="-7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معرفت </a:t>
          </a:r>
          <a:endParaRPr kumimoji="0" lang="fa-IR" b="1"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1" i="0" u="none" strike="noStrike" cap="none" normalizeH="0" baseline="0" smtClean="0">
              <a:ln>
                <a:noFill/>
              </a:ln>
              <a:solidFill>
                <a:schemeClr val="tx1"/>
              </a:solidFill>
              <a:effectLst/>
              <a:latin typeface="Tahoma" panose="020B0604030504040204" pitchFamily="34" charset="0"/>
              <a:cs typeface="Badr" pitchFamily="2" charset="-78"/>
            </a:rPr>
            <a:t>پيدا کردن به خداوند</a:t>
          </a:r>
          <a:endParaRPr kumimoji="0" lang="en-US" b="1"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6C80D9F0-CA64-4645-8986-12EC0C7A0238}" type="parTrans" cxnId="{E24DAF02-A97F-4E50-9D7C-A78EE476F17B}">
      <dgm:prSet/>
      <dgm:spPr/>
    </dgm:pt>
    <dgm:pt modelId="{366CC213-883F-4476-B2CB-D22D7FA28751}" type="sibTrans" cxnId="{E24DAF02-A97F-4E50-9D7C-A78EE476F17B}">
      <dgm:prSet/>
      <dgm:spPr/>
    </dgm:pt>
    <dgm:pt modelId="{11F91652-CE8C-4185-9698-D2A99A02BF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Tahoma" panose="020B0604030504040204" pitchFamily="34" charset="0"/>
              <a:cs typeface="Badr" pitchFamily="2" charset="-78"/>
            </a:rPr>
            <a:t>1.اشاره به ارتباط:</a:t>
          </a: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محوريت خداوند</a:t>
          </a:r>
          <a:endParaRPr kumimoji="0" lang="fa-IR" b="0" i="0" u="none" strike="noStrike"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b="0" i="0" u="none" strike="noStrike" cap="none" normalizeH="0" baseline="0" smtClean="0">
              <a:ln>
                <a:noFill/>
              </a:ln>
              <a:solidFill>
                <a:schemeClr val="tx1"/>
              </a:solidFill>
              <a:effectLst/>
              <a:latin typeface="Tahoma" panose="020B0604030504040204" pitchFamily="34" charset="0"/>
              <a:cs typeface="Badr" pitchFamily="2" charset="-78"/>
            </a:rPr>
            <a:t> به عنوان فاعل</a:t>
          </a:r>
          <a:endParaRPr kumimoji="0" lang="en-US" b="0" i="0" u="none" strike="noStrike" cap="none" normalizeH="0" baseline="0" smtClean="0">
            <a:ln>
              <a:noFill/>
            </a:ln>
            <a:solidFill>
              <a:schemeClr val="tx1"/>
            </a:solidFill>
            <a:effectLst/>
            <a:latin typeface="Tahoma" panose="020B0604030504040204" pitchFamily="34" charset="0"/>
            <a:cs typeface="Badr" pitchFamily="2" charset="-78"/>
          </a:endParaRPr>
        </a:p>
      </dgm:t>
    </dgm:pt>
    <dgm:pt modelId="{A43CA49E-23D1-4725-8FB2-E75C08D7FF8C}" type="parTrans" cxnId="{33F5E7B7-4C7D-4251-9E8D-F10111688560}">
      <dgm:prSet/>
      <dgm:spPr/>
    </dgm:pt>
    <dgm:pt modelId="{301E22B2-FDAE-44AC-866F-33E227926079}" type="sibTrans" cxnId="{33F5E7B7-4C7D-4251-9E8D-F10111688560}">
      <dgm:prSet/>
      <dgm:spPr/>
    </dgm:pt>
    <dgm:pt modelId="{91EF8FA4-DB4D-4461-82D3-410181641976}" type="pres">
      <dgm:prSet presAssocID="{53646E3C-7D49-40E1-807B-B5E6A911377F}" presName="hierChild1" presStyleCnt="0">
        <dgm:presLayoutVars>
          <dgm:orgChart val="1"/>
          <dgm:chPref val="1"/>
          <dgm:dir/>
          <dgm:animOne val="branch"/>
          <dgm:animLvl val="lvl"/>
          <dgm:resizeHandles/>
        </dgm:presLayoutVars>
      </dgm:prSet>
      <dgm:spPr/>
    </dgm:pt>
    <dgm:pt modelId="{1CA8A772-140F-4331-98B4-22AA92A77864}" type="pres">
      <dgm:prSet presAssocID="{4F79D25B-7BC0-4CBA-BC6E-1DE1D1B5CF8E}" presName="hierRoot1" presStyleCnt="0">
        <dgm:presLayoutVars>
          <dgm:hierBranch/>
        </dgm:presLayoutVars>
      </dgm:prSet>
      <dgm:spPr/>
    </dgm:pt>
    <dgm:pt modelId="{94FB65EE-3BEC-498B-B4A9-9CB9E613D3C5}" type="pres">
      <dgm:prSet presAssocID="{4F79D25B-7BC0-4CBA-BC6E-1DE1D1B5CF8E}" presName="rootComposite1" presStyleCnt="0"/>
      <dgm:spPr/>
    </dgm:pt>
    <dgm:pt modelId="{FC6F08AB-B103-4675-A5D7-D45DFDE206E1}" type="pres">
      <dgm:prSet presAssocID="{4F79D25B-7BC0-4CBA-BC6E-1DE1D1B5CF8E}" presName="rootText1" presStyleLbl="node0" presStyleIdx="0" presStyleCnt="1">
        <dgm:presLayoutVars>
          <dgm:chPref val="3"/>
        </dgm:presLayoutVars>
      </dgm:prSet>
      <dgm:spPr/>
      <dgm:t>
        <a:bodyPr/>
        <a:lstStyle/>
        <a:p>
          <a:pPr rtl="1"/>
          <a:endParaRPr lang="fa-IR"/>
        </a:p>
      </dgm:t>
    </dgm:pt>
    <dgm:pt modelId="{401CC152-FEC2-4192-8423-5D4C5C9C733A}" type="pres">
      <dgm:prSet presAssocID="{4F79D25B-7BC0-4CBA-BC6E-1DE1D1B5CF8E}" presName="rootConnector1" presStyleLbl="node1" presStyleIdx="0" presStyleCnt="0"/>
      <dgm:spPr/>
      <dgm:t>
        <a:bodyPr/>
        <a:lstStyle/>
        <a:p>
          <a:pPr rtl="1"/>
          <a:endParaRPr lang="fa-IR"/>
        </a:p>
      </dgm:t>
    </dgm:pt>
    <dgm:pt modelId="{CC296F23-978B-4195-AF93-02408F01CD50}" type="pres">
      <dgm:prSet presAssocID="{4F79D25B-7BC0-4CBA-BC6E-1DE1D1B5CF8E}" presName="hierChild2" presStyleCnt="0"/>
      <dgm:spPr/>
    </dgm:pt>
    <dgm:pt modelId="{E0F39FEB-DEF0-4890-8A85-0CA4B043067D}" type="pres">
      <dgm:prSet presAssocID="{163F8730-5CC2-44C4-A2FB-2AC4F39781D0}" presName="Name35" presStyleLbl="parChTrans1D2" presStyleIdx="0" presStyleCnt="3"/>
      <dgm:spPr/>
    </dgm:pt>
    <dgm:pt modelId="{067818B1-BA4D-4CC3-83A9-E4CA2A599B22}" type="pres">
      <dgm:prSet presAssocID="{2146FB08-ABF4-4ADC-955C-8405A106D85E}" presName="hierRoot2" presStyleCnt="0">
        <dgm:presLayoutVars>
          <dgm:hierBranch/>
        </dgm:presLayoutVars>
      </dgm:prSet>
      <dgm:spPr/>
    </dgm:pt>
    <dgm:pt modelId="{081D6EDF-CB15-40B5-A8C6-9DCBC3FC025F}" type="pres">
      <dgm:prSet presAssocID="{2146FB08-ABF4-4ADC-955C-8405A106D85E}" presName="rootComposite" presStyleCnt="0"/>
      <dgm:spPr/>
    </dgm:pt>
    <dgm:pt modelId="{BD8DD886-BEE9-448F-8ECF-35398FB76718}" type="pres">
      <dgm:prSet presAssocID="{2146FB08-ABF4-4ADC-955C-8405A106D85E}" presName="rootText" presStyleLbl="node2" presStyleIdx="0" presStyleCnt="3">
        <dgm:presLayoutVars>
          <dgm:chPref val="3"/>
        </dgm:presLayoutVars>
      </dgm:prSet>
      <dgm:spPr/>
      <dgm:t>
        <a:bodyPr/>
        <a:lstStyle/>
        <a:p>
          <a:pPr rtl="1"/>
          <a:endParaRPr lang="fa-IR"/>
        </a:p>
      </dgm:t>
    </dgm:pt>
    <dgm:pt modelId="{1C815216-16ED-4A58-B58A-E37A093A3268}" type="pres">
      <dgm:prSet presAssocID="{2146FB08-ABF4-4ADC-955C-8405A106D85E}" presName="rootConnector" presStyleLbl="node2" presStyleIdx="0" presStyleCnt="3"/>
      <dgm:spPr/>
      <dgm:t>
        <a:bodyPr/>
        <a:lstStyle/>
        <a:p>
          <a:pPr rtl="1"/>
          <a:endParaRPr lang="fa-IR"/>
        </a:p>
      </dgm:t>
    </dgm:pt>
    <dgm:pt modelId="{93B3624E-98A6-4E85-AB96-C1589C8C8BD9}" type="pres">
      <dgm:prSet presAssocID="{2146FB08-ABF4-4ADC-955C-8405A106D85E}" presName="hierChild4" presStyleCnt="0"/>
      <dgm:spPr/>
    </dgm:pt>
    <dgm:pt modelId="{513ED537-711B-40F2-B876-2A364FCD8DCE}" type="pres">
      <dgm:prSet presAssocID="{2146FB08-ABF4-4ADC-955C-8405A106D85E}" presName="hierChild5" presStyleCnt="0"/>
      <dgm:spPr/>
    </dgm:pt>
    <dgm:pt modelId="{695A16F6-B272-4B2E-A900-561F9DE6A878}" type="pres">
      <dgm:prSet presAssocID="{6C80D9F0-CA64-4645-8986-12EC0C7A0238}" presName="Name35" presStyleLbl="parChTrans1D2" presStyleIdx="1" presStyleCnt="3"/>
      <dgm:spPr/>
    </dgm:pt>
    <dgm:pt modelId="{DA0A3ED7-3D6A-4AF7-BCA8-6F9701CA0CC9}" type="pres">
      <dgm:prSet presAssocID="{E7552C91-7F30-45F2-8047-657A9C6F2365}" presName="hierRoot2" presStyleCnt="0">
        <dgm:presLayoutVars>
          <dgm:hierBranch/>
        </dgm:presLayoutVars>
      </dgm:prSet>
      <dgm:spPr/>
    </dgm:pt>
    <dgm:pt modelId="{CCD40FB0-C205-4D06-B61F-CACD2156B8A8}" type="pres">
      <dgm:prSet presAssocID="{E7552C91-7F30-45F2-8047-657A9C6F2365}" presName="rootComposite" presStyleCnt="0"/>
      <dgm:spPr/>
    </dgm:pt>
    <dgm:pt modelId="{BBF74B38-A0BC-4735-BCD8-DD859D29E93D}" type="pres">
      <dgm:prSet presAssocID="{E7552C91-7F30-45F2-8047-657A9C6F2365}" presName="rootText" presStyleLbl="node2" presStyleIdx="1" presStyleCnt="3">
        <dgm:presLayoutVars>
          <dgm:chPref val="3"/>
        </dgm:presLayoutVars>
      </dgm:prSet>
      <dgm:spPr/>
      <dgm:t>
        <a:bodyPr/>
        <a:lstStyle/>
        <a:p>
          <a:pPr rtl="1"/>
          <a:endParaRPr lang="fa-IR"/>
        </a:p>
      </dgm:t>
    </dgm:pt>
    <dgm:pt modelId="{580CB062-27EC-435B-8D45-4EC95793A425}" type="pres">
      <dgm:prSet presAssocID="{E7552C91-7F30-45F2-8047-657A9C6F2365}" presName="rootConnector" presStyleLbl="node2" presStyleIdx="1" presStyleCnt="3"/>
      <dgm:spPr/>
      <dgm:t>
        <a:bodyPr/>
        <a:lstStyle/>
        <a:p>
          <a:pPr rtl="1"/>
          <a:endParaRPr lang="fa-IR"/>
        </a:p>
      </dgm:t>
    </dgm:pt>
    <dgm:pt modelId="{3323087C-013E-45D9-9BC1-168E55F2BD5B}" type="pres">
      <dgm:prSet presAssocID="{E7552C91-7F30-45F2-8047-657A9C6F2365}" presName="hierChild4" presStyleCnt="0"/>
      <dgm:spPr/>
    </dgm:pt>
    <dgm:pt modelId="{0B344DD3-FECB-4C65-B219-A0297982B20F}" type="pres">
      <dgm:prSet presAssocID="{E7552C91-7F30-45F2-8047-657A9C6F2365}" presName="hierChild5" presStyleCnt="0"/>
      <dgm:spPr/>
    </dgm:pt>
    <dgm:pt modelId="{0C4ABF28-CC48-49DD-8D76-CD5621A3EF9B}" type="pres">
      <dgm:prSet presAssocID="{A43CA49E-23D1-4725-8FB2-E75C08D7FF8C}" presName="Name35" presStyleLbl="parChTrans1D2" presStyleIdx="2" presStyleCnt="3"/>
      <dgm:spPr/>
    </dgm:pt>
    <dgm:pt modelId="{6AC3C1B7-13A2-4CD5-8B10-5985BC4179E9}" type="pres">
      <dgm:prSet presAssocID="{11F91652-CE8C-4185-9698-D2A99A02BF0F}" presName="hierRoot2" presStyleCnt="0">
        <dgm:presLayoutVars>
          <dgm:hierBranch/>
        </dgm:presLayoutVars>
      </dgm:prSet>
      <dgm:spPr/>
    </dgm:pt>
    <dgm:pt modelId="{84C2A786-8DDC-4A4E-9299-E91296421C28}" type="pres">
      <dgm:prSet presAssocID="{11F91652-CE8C-4185-9698-D2A99A02BF0F}" presName="rootComposite" presStyleCnt="0"/>
      <dgm:spPr/>
    </dgm:pt>
    <dgm:pt modelId="{077E56E8-79D4-4480-8116-FAA5EEACE6A9}" type="pres">
      <dgm:prSet presAssocID="{11F91652-CE8C-4185-9698-D2A99A02BF0F}" presName="rootText" presStyleLbl="node2" presStyleIdx="2" presStyleCnt="3">
        <dgm:presLayoutVars>
          <dgm:chPref val="3"/>
        </dgm:presLayoutVars>
      </dgm:prSet>
      <dgm:spPr/>
      <dgm:t>
        <a:bodyPr/>
        <a:lstStyle/>
        <a:p>
          <a:pPr rtl="1"/>
          <a:endParaRPr lang="fa-IR"/>
        </a:p>
      </dgm:t>
    </dgm:pt>
    <dgm:pt modelId="{4A568F54-84B0-419A-866A-134DAC9D3C1E}" type="pres">
      <dgm:prSet presAssocID="{11F91652-CE8C-4185-9698-D2A99A02BF0F}" presName="rootConnector" presStyleLbl="node2" presStyleIdx="2" presStyleCnt="3"/>
      <dgm:spPr/>
      <dgm:t>
        <a:bodyPr/>
        <a:lstStyle/>
        <a:p>
          <a:pPr rtl="1"/>
          <a:endParaRPr lang="fa-IR"/>
        </a:p>
      </dgm:t>
    </dgm:pt>
    <dgm:pt modelId="{A208F8A4-BAC3-4A76-8520-4347F5E51F82}" type="pres">
      <dgm:prSet presAssocID="{11F91652-CE8C-4185-9698-D2A99A02BF0F}" presName="hierChild4" presStyleCnt="0"/>
      <dgm:spPr/>
    </dgm:pt>
    <dgm:pt modelId="{F9F6C862-B472-41DF-9B0E-DC5A70FD169C}" type="pres">
      <dgm:prSet presAssocID="{11F91652-CE8C-4185-9698-D2A99A02BF0F}" presName="hierChild5" presStyleCnt="0"/>
      <dgm:spPr/>
    </dgm:pt>
    <dgm:pt modelId="{2D86BAEE-0487-4ED1-ADD1-A8BB5A34CE33}" type="pres">
      <dgm:prSet presAssocID="{4F79D25B-7BC0-4CBA-BC6E-1DE1D1B5CF8E}" presName="hierChild3" presStyleCnt="0"/>
      <dgm:spPr/>
    </dgm:pt>
  </dgm:ptLst>
  <dgm:cxnLst>
    <dgm:cxn modelId="{0C866B08-0F1B-4CD6-A5EF-73F2C12696E9}" type="presOf" srcId="{11F91652-CE8C-4185-9698-D2A99A02BF0F}" destId="{077E56E8-79D4-4480-8116-FAA5EEACE6A9}" srcOrd="0" destOrd="0" presId="urn:microsoft.com/office/officeart/2005/8/layout/orgChart1"/>
    <dgm:cxn modelId="{4B210F98-D17C-481E-9DAE-263C35E0DB40}" type="presOf" srcId="{A43CA49E-23D1-4725-8FB2-E75C08D7FF8C}" destId="{0C4ABF28-CC48-49DD-8D76-CD5621A3EF9B}" srcOrd="0" destOrd="0" presId="urn:microsoft.com/office/officeart/2005/8/layout/orgChart1"/>
    <dgm:cxn modelId="{F301E353-D146-4CF3-8B94-4DB3DA596D8F}" srcId="{4F79D25B-7BC0-4CBA-BC6E-1DE1D1B5CF8E}" destId="{2146FB08-ABF4-4ADC-955C-8405A106D85E}" srcOrd="0" destOrd="0" parTransId="{163F8730-5CC2-44C4-A2FB-2AC4F39781D0}" sibTransId="{0B84AFB2-058F-4A76-B519-9CB72E953008}"/>
    <dgm:cxn modelId="{CD2A5D5E-5E5B-433E-9E82-9401B76E8209}" type="presOf" srcId="{53646E3C-7D49-40E1-807B-B5E6A911377F}" destId="{91EF8FA4-DB4D-4461-82D3-410181641976}" srcOrd="0" destOrd="0" presId="urn:microsoft.com/office/officeart/2005/8/layout/orgChart1"/>
    <dgm:cxn modelId="{E57DCD66-9EE9-467E-A81C-A11744DEB0A1}" type="presOf" srcId="{2146FB08-ABF4-4ADC-955C-8405A106D85E}" destId="{1C815216-16ED-4A58-B58A-E37A093A3268}" srcOrd="1" destOrd="0" presId="urn:microsoft.com/office/officeart/2005/8/layout/orgChart1"/>
    <dgm:cxn modelId="{F0E6A068-E6BE-41A3-9DFA-3C1A173E317F}" type="presOf" srcId="{4F79D25B-7BC0-4CBA-BC6E-1DE1D1B5CF8E}" destId="{401CC152-FEC2-4192-8423-5D4C5C9C733A}" srcOrd="1" destOrd="0" presId="urn:microsoft.com/office/officeart/2005/8/layout/orgChart1"/>
    <dgm:cxn modelId="{6B6E8D85-551C-41FE-938D-DBFA3FE7B50D}" type="presOf" srcId="{163F8730-5CC2-44C4-A2FB-2AC4F39781D0}" destId="{E0F39FEB-DEF0-4890-8A85-0CA4B043067D}" srcOrd="0" destOrd="0" presId="urn:microsoft.com/office/officeart/2005/8/layout/orgChart1"/>
    <dgm:cxn modelId="{DE7DC72F-7B38-4E7A-9C41-385FD48B276D}" srcId="{53646E3C-7D49-40E1-807B-B5E6A911377F}" destId="{4F79D25B-7BC0-4CBA-BC6E-1DE1D1B5CF8E}" srcOrd="0" destOrd="0" parTransId="{85BB360B-F3F9-4D8D-A8B1-AD4F4830CC48}" sibTransId="{16B8ACA3-D50C-4934-AE83-2A64E1163863}"/>
    <dgm:cxn modelId="{33F5E7B7-4C7D-4251-9E8D-F10111688560}" srcId="{4F79D25B-7BC0-4CBA-BC6E-1DE1D1B5CF8E}" destId="{11F91652-CE8C-4185-9698-D2A99A02BF0F}" srcOrd="2" destOrd="0" parTransId="{A43CA49E-23D1-4725-8FB2-E75C08D7FF8C}" sibTransId="{301E22B2-FDAE-44AC-866F-33E227926079}"/>
    <dgm:cxn modelId="{F7087AB3-B86F-4BB7-AB48-627B9390BB9F}" type="presOf" srcId="{E7552C91-7F30-45F2-8047-657A9C6F2365}" destId="{BBF74B38-A0BC-4735-BCD8-DD859D29E93D}" srcOrd="0" destOrd="0" presId="urn:microsoft.com/office/officeart/2005/8/layout/orgChart1"/>
    <dgm:cxn modelId="{BFDD1881-BE4C-44E4-AE61-45C34188F961}" type="presOf" srcId="{2146FB08-ABF4-4ADC-955C-8405A106D85E}" destId="{BD8DD886-BEE9-448F-8ECF-35398FB76718}" srcOrd="0" destOrd="0" presId="urn:microsoft.com/office/officeart/2005/8/layout/orgChart1"/>
    <dgm:cxn modelId="{87ABF696-4997-4829-AA11-44C018921526}" type="presOf" srcId="{E7552C91-7F30-45F2-8047-657A9C6F2365}" destId="{580CB062-27EC-435B-8D45-4EC95793A425}" srcOrd="1" destOrd="0" presId="urn:microsoft.com/office/officeart/2005/8/layout/orgChart1"/>
    <dgm:cxn modelId="{47E23A2A-A9A8-4061-AD80-AEBECB723FAB}" type="presOf" srcId="{6C80D9F0-CA64-4645-8986-12EC0C7A0238}" destId="{695A16F6-B272-4B2E-A900-561F9DE6A878}" srcOrd="0" destOrd="0" presId="urn:microsoft.com/office/officeart/2005/8/layout/orgChart1"/>
    <dgm:cxn modelId="{821AF6DA-AF28-4D9D-A94E-77E0E825388D}" type="presOf" srcId="{11F91652-CE8C-4185-9698-D2A99A02BF0F}" destId="{4A568F54-84B0-419A-866A-134DAC9D3C1E}" srcOrd="1" destOrd="0" presId="urn:microsoft.com/office/officeart/2005/8/layout/orgChart1"/>
    <dgm:cxn modelId="{C0DA90A9-8600-43DB-BF34-207660341DE5}" type="presOf" srcId="{4F79D25B-7BC0-4CBA-BC6E-1DE1D1B5CF8E}" destId="{FC6F08AB-B103-4675-A5D7-D45DFDE206E1}" srcOrd="0" destOrd="0" presId="urn:microsoft.com/office/officeart/2005/8/layout/orgChart1"/>
    <dgm:cxn modelId="{E24DAF02-A97F-4E50-9D7C-A78EE476F17B}" srcId="{4F79D25B-7BC0-4CBA-BC6E-1DE1D1B5CF8E}" destId="{E7552C91-7F30-45F2-8047-657A9C6F2365}" srcOrd="1" destOrd="0" parTransId="{6C80D9F0-CA64-4645-8986-12EC0C7A0238}" sibTransId="{366CC213-883F-4476-B2CB-D22D7FA28751}"/>
    <dgm:cxn modelId="{387B9B29-F693-4E83-8936-26FF8DC6B80C}" type="presParOf" srcId="{91EF8FA4-DB4D-4461-82D3-410181641976}" destId="{1CA8A772-140F-4331-98B4-22AA92A77864}" srcOrd="0" destOrd="0" presId="urn:microsoft.com/office/officeart/2005/8/layout/orgChart1"/>
    <dgm:cxn modelId="{63192AF0-2E5C-42AB-B3A1-230EDA3BEE55}" type="presParOf" srcId="{1CA8A772-140F-4331-98B4-22AA92A77864}" destId="{94FB65EE-3BEC-498B-B4A9-9CB9E613D3C5}" srcOrd="0" destOrd="0" presId="urn:microsoft.com/office/officeart/2005/8/layout/orgChart1"/>
    <dgm:cxn modelId="{A1A9F90B-7CEC-4B95-8E72-5682F3520C4C}" type="presParOf" srcId="{94FB65EE-3BEC-498B-B4A9-9CB9E613D3C5}" destId="{FC6F08AB-B103-4675-A5D7-D45DFDE206E1}" srcOrd="0" destOrd="0" presId="urn:microsoft.com/office/officeart/2005/8/layout/orgChart1"/>
    <dgm:cxn modelId="{423DE91D-081A-4E60-87FA-36FED05B3C2C}" type="presParOf" srcId="{94FB65EE-3BEC-498B-B4A9-9CB9E613D3C5}" destId="{401CC152-FEC2-4192-8423-5D4C5C9C733A}" srcOrd="1" destOrd="0" presId="urn:microsoft.com/office/officeart/2005/8/layout/orgChart1"/>
    <dgm:cxn modelId="{5A3FC49B-A400-4215-B4BF-154DA1C91CB8}" type="presParOf" srcId="{1CA8A772-140F-4331-98B4-22AA92A77864}" destId="{CC296F23-978B-4195-AF93-02408F01CD50}" srcOrd="1" destOrd="0" presId="urn:microsoft.com/office/officeart/2005/8/layout/orgChart1"/>
    <dgm:cxn modelId="{D16CE465-7E38-4166-9FBE-7B4715DC6958}" type="presParOf" srcId="{CC296F23-978B-4195-AF93-02408F01CD50}" destId="{E0F39FEB-DEF0-4890-8A85-0CA4B043067D}" srcOrd="0" destOrd="0" presId="urn:microsoft.com/office/officeart/2005/8/layout/orgChart1"/>
    <dgm:cxn modelId="{49535F1E-FA1F-47C0-8E5B-251DE299FC0C}" type="presParOf" srcId="{CC296F23-978B-4195-AF93-02408F01CD50}" destId="{067818B1-BA4D-4CC3-83A9-E4CA2A599B22}" srcOrd="1" destOrd="0" presId="urn:microsoft.com/office/officeart/2005/8/layout/orgChart1"/>
    <dgm:cxn modelId="{35295708-C78D-4852-99D6-2FC1E799F864}" type="presParOf" srcId="{067818B1-BA4D-4CC3-83A9-E4CA2A599B22}" destId="{081D6EDF-CB15-40B5-A8C6-9DCBC3FC025F}" srcOrd="0" destOrd="0" presId="urn:microsoft.com/office/officeart/2005/8/layout/orgChart1"/>
    <dgm:cxn modelId="{0EEA2D07-9B49-4D8A-8FC3-0B9A17DB7B12}" type="presParOf" srcId="{081D6EDF-CB15-40B5-A8C6-9DCBC3FC025F}" destId="{BD8DD886-BEE9-448F-8ECF-35398FB76718}" srcOrd="0" destOrd="0" presId="urn:microsoft.com/office/officeart/2005/8/layout/orgChart1"/>
    <dgm:cxn modelId="{030BF7F6-546B-450B-9CF1-0A5BD4C51F12}" type="presParOf" srcId="{081D6EDF-CB15-40B5-A8C6-9DCBC3FC025F}" destId="{1C815216-16ED-4A58-B58A-E37A093A3268}" srcOrd="1" destOrd="0" presId="urn:microsoft.com/office/officeart/2005/8/layout/orgChart1"/>
    <dgm:cxn modelId="{A22DF0D7-48D0-4025-ADD7-18286E5AA08E}" type="presParOf" srcId="{067818B1-BA4D-4CC3-83A9-E4CA2A599B22}" destId="{93B3624E-98A6-4E85-AB96-C1589C8C8BD9}" srcOrd="1" destOrd="0" presId="urn:microsoft.com/office/officeart/2005/8/layout/orgChart1"/>
    <dgm:cxn modelId="{45382EDC-C88D-42B2-9A27-07647C3BD788}" type="presParOf" srcId="{067818B1-BA4D-4CC3-83A9-E4CA2A599B22}" destId="{513ED537-711B-40F2-B876-2A364FCD8DCE}" srcOrd="2" destOrd="0" presId="urn:microsoft.com/office/officeart/2005/8/layout/orgChart1"/>
    <dgm:cxn modelId="{B77BD45B-5C35-497E-9763-2EBDBB51B03D}" type="presParOf" srcId="{CC296F23-978B-4195-AF93-02408F01CD50}" destId="{695A16F6-B272-4B2E-A900-561F9DE6A878}" srcOrd="2" destOrd="0" presId="urn:microsoft.com/office/officeart/2005/8/layout/orgChart1"/>
    <dgm:cxn modelId="{93B79395-B541-42ED-B585-0EF8E7395FFB}" type="presParOf" srcId="{CC296F23-978B-4195-AF93-02408F01CD50}" destId="{DA0A3ED7-3D6A-4AF7-BCA8-6F9701CA0CC9}" srcOrd="3" destOrd="0" presId="urn:microsoft.com/office/officeart/2005/8/layout/orgChart1"/>
    <dgm:cxn modelId="{7858D24A-49E3-47FF-8DEB-D09940444124}" type="presParOf" srcId="{DA0A3ED7-3D6A-4AF7-BCA8-6F9701CA0CC9}" destId="{CCD40FB0-C205-4D06-B61F-CACD2156B8A8}" srcOrd="0" destOrd="0" presId="urn:microsoft.com/office/officeart/2005/8/layout/orgChart1"/>
    <dgm:cxn modelId="{5F7F08C3-8449-498E-A08B-DA74CD782739}" type="presParOf" srcId="{CCD40FB0-C205-4D06-B61F-CACD2156B8A8}" destId="{BBF74B38-A0BC-4735-BCD8-DD859D29E93D}" srcOrd="0" destOrd="0" presId="urn:microsoft.com/office/officeart/2005/8/layout/orgChart1"/>
    <dgm:cxn modelId="{EBCC9E26-739C-412E-BE17-134655F7AEFA}" type="presParOf" srcId="{CCD40FB0-C205-4D06-B61F-CACD2156B8A8}" destId="{580CB062-27EC-435B-8D45-4EC95793A425}" srcOrd="1" destOrd="0" presId="urn:microsoft.com/office/officeart/2005/8/layout/orgChart1"/>
    <dgm:cxn modelId="{BEA1BDF1-F56A-41B0-B474-DEE77E0A6EF1}" type="presParOf" srcId="{DA0A3ED7-3D6A-4AF7-BCA8-6F9701CA0CC9}" destId="{3323087C-013E-45D9-9BC1-168E55F2BD5B}" srcOrd="1" destOrd="0" presId="urn:microsoft.com/office/officeart/2005/8/layout/orgChart1"/>
    <dgm:cxn modelId="{C678DFEB-C5A6-4C79-9EFA-BA3C5B6E32BE}" type="presParOf" srcId="{DA0A3ED7-3D6A-4AF7-BCA8-6F9701CA0CC9}" destId="{0B344DD3-FECB-4C65-B219-A0297982B20F}" srcOrd="2" destOrd="0" presId="urn:microsoft.com/office/officeart/2005/8/layout/orgChart1"/>
    <dgm:cxn modelId="{90D3D9F6-CD2E-495A-90AB-92509C338B18}" type="presParOf" srcId="{CC296F23-978B-4195-AF93-02408F01CD50}" destId="{0C4ABF28-CC48-49DD-8D76-CD5621A3EF9B}" srcOrd="4" destOrd="0" presId="urn:microsoft.com/office/officeart/2005/8/layout/orgChart1"/>
    <dgm:cxn modelId="{EA7408A7-671B-48EB-99F5-5F9CA8304F9B}" type="presParOf" srcId="{CC296F23-978B-4195-AF93-02408F01CD50}" destId="{6AC3C1B7-13A2-4CD5-8B10-5985BC4179E9}" srcOrd="5" destOrd="0" presId="urn:microsoft.com/office/officeart/2005/8/layout/orgChart1"/>
    <dgm:cxn modelId="{55CB9939-37F1-43E5-BB9E-BCE032B2A944}" type="presParOf" srcId="{6AC3C1B7-13A2-4CD5-8B10-5985BC4179E9}" destId="{84C2A786-8DDC-4A4E-9299-E91296421C28}" srcOrd="0" destOrd="0" presId="urn:microsoft.com/office/officeart/2005/8/layout/orgChart1"/>
    <dgm:cxn modelId="{D0A6FBD8-5283-4D39-A7B0-28B37D32FE03}" type="presParOf" srcId="{84C2A786-8DDC-4A4E-9299-E91296421C28}" destId="{077E56E8-79D4-4480-8116-FAA5EEACE6A9}" srcOrd="0" destOrd="0" presId="urn:microsoft.com/office/officeart/2005/8/layout/orgChart1"/>
    <dgm:cxn modelId="{8E8AEF68-66D4-49CC-B2ED-8E5D8183ADF8}" type="presParOf" srcId="{84C2A786-8DDC-4A4E-9299-E91296421C28}" destId="{4A568F54-84B0-419A-866A-134DAC9D3C1E}" srcOrd="1" destOrd="0" presId="urn:microsoft.com/office/officeart/2005/8/layout/orgChart1"/>
    <dgm:cxn modelId="{49669A0B-6A74-4035-A41B-5B7BC870F99E}" type="presParOf" srcId="{6AC3C1B7-13A2-4CD5-8B10-5985BC4179E9}" destId="{A208F8A4-BAC3-4A76-8520-4347F5E51F82}" srcOrd="1" destOrd="0" presId="urn:microsoft.com/office/officeart/2005/8/layout/orgChart1"/>
    <dgm:cxn modelId="{112DBEA3-C6F0-4C1B-B5C5-EC42660A715F}" type="presParOf" srcId="{6AC3C1B7-13A2-4CD5-8B10-5985BC4179E9}" destId="{F9F6C862-B472-41DF-9B0E-DC5A70FD169C}" srcOrd="2" destOrd="0" presId="urn:microsoft.com/office/officeart/2005/8/layout/orgChart1"/>
    <dgm:cxn modelId="{81686BA3-6E15-4DF3-96E1-B4F9557EE2C1}" type="presParOf" srcId="{1CA8A772-140F-4331-98B4-22AA92A77864}" destId="{2D86BAEE-0487-4ED1-ADD1-A8BB5A34CE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F71FCF-624B-48EA-9734-88B9AF849941}" type="doc">
      <dgm:prSet loTypeId="urn:microsoft.com/office/officeart/2005/8/layout/radial6" loCatId="relationship" qsTypeId="urn:microsoft.com/office/officeart/2005/8/quickstyle/simple1" qsCatId="simple" csTypeId="urn:microsoft.com/office/officeart/2005/8/colors/accent1_2" csCatId="accent1" phldr="1"/>
      <dgm:spPr/>
    </dgm:pt>
    <dgm:pt modelId="{70F07CC7-8D2B-4172-B079-7A1D259860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ساحت های عرفان اسلامی</a:t>
          </a:r>
          <a:endParaRPr kumimoji="0" lang="en-US"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0C922F84-3452-41D0-9BCF-D0BC0336A89F}" type="parTrans" cxnId="{93286DA3-5DD3-4136-A8F5-456BAD27E60A}">
      <dgm:prSet/>
      <dgm:spPr/>
      <dgm:t>
        <a:bodyPr/>
        <a:lstStyle/>
        <a:p>
          <a:pPr rtl="1"/>
          <a:endParaRPr lang="fa-IR"/>
        </a:p>
      </dgm:t>
    </dgm:pt>
    <dgm:pt modelId="{5CED4E3B-C7E6-48EC-899D-032C44091981}" type="sibTrans" cxnId="{93286DA3-5DD3-4136-A8F5-456BAD27E60A}">
      <dgm:prSet/>
      <dgm:spPr/>
      <dgm:t>
        <a:bodyPr/>
        <a:lstStyle/>
        <a:p>
          <a:pPr rtl="1"/>
          <a:endParaRPr lang="fa-IR"/>
        </a:p>
      </dgm:t>
    </dgm:pt>
    <dgm:pt modelId="{9689001B-8899-4AA1-9F45-56EAA2963F7E}">
      <dgm:prSet/>
      <dgm:spPr/>
      <dgm:t>
        <a:bodyPr/>
        <a:lstStyle/>
        <a:p>
          <a:pPr marL="342900" marR="0" lvl="0" indent="-342900" algn="ctr" defTabSz="914400" rtl="1" eaLnBrk="1" fontAlgn="base" latinLnBrk="0" hangingPunct="1">
            <a:lnSpc>
              <a:spcPct val="100000"/>
            </a:lnSpc>
            <a:spcBef>
              <a:spcPct val="0"/>
            </a:spcBef>
            <a:spcAft>
              <a:spcPct val="0"/>
            </a:spcAft>
            <a:buClrTx/>
            <a:buSzTx/>
            <a:buFontTx/>
            <a:buAutoNum type="arabicPeriod"/>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عرفان نظری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rId1" action="ppaction://hlinksldjump"/>
            </a:rPr>
            <a:t>ری</a:t>
          </a:r>
          <a:endParaRPr kumimoji="0" lang="en-US"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9D64B15E-9901-49EB-8083-F54530E3DF7C}" type="parTrans" cxnId="{4E797E8D-32F5-4B44-B5C6-30204333F991}">
      <dgm:prSet/>
      <dgm:spPr/>
      <dgm:t>
        <a:bodyPr/>
        <a:lstStyle/>
        <a:p>
          <a:pPr rtl="1"/>
          <a:endParaRPr lang="fa-IR"/>
        </a:p>
      </dgm:t>
    </dgm:pt>
    <dgm:pt modelId="{BC72AC7E-D1CA-4295-AAA3-FE26C2B0A8EB}" type="sibTrans" cxnId="{4E797E8D-32F5-4B44-B5C6-30204333F991}">
      <dgm:prSet/>
      <dgm:spPr/>
      <dgm:t>
        <a:bodyPr/>
        <a:lstStyle/>
        <a:p>
          <a:pPr rtl="1"/>
          <a:endParaRPr lang="fa-IR">
            <a:solidFill>
              <a:srgbClr val="FF0000"/>
            </a:solidFill>
          </a:endParaRPr>
        </a:p>
      </dgm:t>
    </dgm:pt>
    <dgm:pt modelId="{DC7D14A7-9660-4EA9-A557-D9D6DE4DE8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2.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عرفان عملی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rId2" action="ppaction://hlinksldjump"/>
            </a:rPr>
            <a:t>لی</a:t>
          </a:r>
          <a:endParaRPr kumimoji="0" lang="en-US"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D108F447-17FD-496F-BEC0-50E96EA7D05C}" type="parTrans" cxnId="{93314262-984A-4C9C-BA11-5ECE2D080A49}">
      <dgm:prSet/>
      <dgm:spPr/>
      <dgm:t>
        <a:bodyPr/>
        <a:lstStyle/>
        <a:p>
          <a:pPr rtl="1"/>
          <a:endParaRPr lang="fa-IR"/>
        </a:p>
      </dgm:t>
    </dgm:pt>
    <dgm:pt modelId="{B0663EB8-CE62-473C-A42A-B122AA309378}" type="sibTrans" cxnId="{93314262-984A-4C9C-BA11-5ECE2D080A49}">
      <dgm:prSet/>
      <dgm:spPr/>
      <dgm:t>
        <a:bodyPr/>
        <a:lstStyle/>
        <a:p>
          <a:pPr rtl="1"/>
          <a:endParaRPr lang="fa-IR">
            <a:solidFill>
              <a:srgbClr val="FF0000"/>
            </a:solidFill>
          </a:endParaRPr>
        </a:p>
      </dgm:t>
    </dgm:pt>
    <dgm:pt modelId="{78105CDD-44D4-4EAF-865C-FE057D0C2D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3. فرق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و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آداب صوفیه </a:t>
          </a:r>
          <a:endPar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rId3" action="ppaction://hlinksldjump"/>
            </a:rPr>
            <a:t>صوفيه</a:t>
          </a:r>
          <a:endParaRPr kumimoji="0" lang="en-US"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9F7B9A65-8426-4C7C-A90A-D6C3F8B36338}" type="parTrans" cxnId="{1D346150-9805-4B3F-8DA7-D31F90866CAB}">
      <dgm:prSet/>
      <dgm:spPr/>
      <dgm:t>
        <a:bodyPr/>
        <a:lstStyle/>
        <a:p>
          <a:pPr rtl="1"/>
          <a:endParaRPr lang="fa-IR"/>
        </a:p>
      </dgm:t>
    </dgm:pt>
    <dgm:pt modelId="{A9ABE12C-6B2A-451F-B079-CC6196801E0F}" type="sibTrans" cxnId="{1D346150-9805-4B3F-8DA7-D31F90866CAB}">
      <dgm:prSet/>
      <dgm:spPr/>
      <dgm:t>
        <a:bodyPr/>
        <a:lstStyle/>
        <a:p>
          <a:pPr rtl="1"/>
          <a:endParaRPr lang="fa-IR">
            <a:solidFill>
              <a:srgbClr val="FF0000"/>
            </a:solidFill>
          </a:endParaRPr>
        </a:p>
      </dgm:t>
    </dgm:pt>
    <dgm:pt modelId="{0498DE83-092D-4FA7-A11E-4F0627CBC5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4.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عرفان ادبی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rId4" action="ppaction://hlinksldjump"/>
            </a:rPr>
            <a:t>دبی</a:t>
          </a:r>
          <a:endParaRPr kumimoji="0" lang="en-US"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1EEB8A19-34F5-4B02-BBEF-4F050580525D}" type="parTrans" cxnId="{30DF7E3F-9422-4354-8E82-2650EE857CC1}">
      <dgm:prSet/>
      <dgm:spPr/>
      <dgm:t>
        <a:bodyPr/>
        <a:lstStyle/>
        <a:p>
          <a:pPr rtl="1"/>
          <a:endParaRPr lang="fa-IR"/>
        </a:p>
      </dgm:t>
    </dgm:pt>
    <dgm:pt modelId="{2E506CB8-EA2E-4DEA-9A58-667C4F2AE753}" type="sibTrans" cxnId="{30DF7E3F-9422-4354-8E82-2650EE857CC1}">
      <dgm:prSet/>
      <dgm:spPr/>
      <dgm:t>
        <a:bodyPr/>
        <a:lstStyle/>
        <a:p>
          <a:pPr rtl="1"/>
          <a:endParaRPr lang="fa-IR">
            <a:solidFill>
              <a:srgbClr val="FF0000"/>
            </a:solidFill>
          </a:endParaRPr>
        </a:p>
      </dgm:t>
    </dgm:pt>
    <dgm:pt modelId="{48CE7B2E-CF6E-4D81-BF4D-A94A56E3D4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5. عرفان </a:t>
          </a: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شریعت و</a:t>
          </a:r>
          <a:endPar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rId5" action="ppaction://hlinksldjump"/>
            </a:rPr>
            <a:t>شريعت</a:t>
          </a:r>
          <a:endParaRPr kumimoji="0" lang="en-US"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dgm:t>
    </dgm:pt>
    <dgm:pt modelId="{C043F933-123D-4597-BAAC-4F4C5CD4BA34}" type="parTrans" cxnId="{AF24D1C2-1057-4622-B162-E64C20548F71}">
      <dgm:prSet/>
      <dgm:spPr/>
      <dgm:t>
        <a:bodyPr/>
        <a:lstStyle/>
        <a:p>
          <a:pPr rtl="1"/>
          <a:endParaRPr lang="fa-IR"/>
        </a:p>
      </dgm:t>
    </dgm:pt>
    <dgm:pt modelId="{1405F2D6-D074-4919-BA20-80682BDA75FD}" type="sibTrans" cxnId="{AF24D1C2-1057-4622-B162-E64C20548F71}">
      <dgm:prSet/>
      <dgm:spPr/>
      <dgm:t>
        <a:bodyPr/>
        <a:lstStyle/>
        <a:p>
          <a:pPr rtl="1"/>
          <a:endParaRPr lang="fa-IR">
            <a:solidFill>
              <a:srgbClr val="FF0000"/>
            </a:solidFill>
          </a:endParaRPr>
        </a:p>
      </dgm:t>
    </dgm:pt>
    <dgm:pt modelId="{E5C39731-4288-4AC2-B615-E276A89B167C}" type="pres">
      <dgm:prSet presAssocID="{F8F71FCF-624B-48EA-9734-88B9AF849941}" presName="Name0" presStyleCnt="0">
        <dgm:presLayoutVars>
          <dgm:chMax val="1"/>
          <dgm:dir/>
          <dgm:animLvl val="ctr"/>
          <dgm:resizeHandles val="exact"/>
        </dgm:presLayoutVars>
      </dgm:prSet>
      <dgm:spPr/>
    </dgm:pt>
    <dgm:pt modelId="{FCA503F6-7421-4667-83EE-EE27CC6C7E05}" type="pres">
      <dgm:prSet presAssocID="{70F07CC7-8D2B-4172-B079-7A1D25986023}" presName="centerShape" presStyleLbl="node0" presStyleIdx="0" presStyleCnt="1"/>
      <dgm:spPr/>
      <dgm:t>
        <a:bodyPr/>
        <a:lstStyle/>
        <a:p>
          <a:pPr rtl="1"/>
          <a:endParaRPr lang="fa-IR"/>
        </a:p>
      </dgm:t>
    </dgm:pt>
    <dgm:pt modelId="{50FA56D1-D1A3-46C1-AA33-D1166F17AF94}" type="pres">
      <dgm:prSet presAssocID="{9689001B-8899-4AA1-9F45-56EAA2963F7E}" presName="node" presStyleLbl="node1" presStyleIdx="0" presStyleCnt="5">
        <dgm:presLayoutVars>
          <dgm:bulletEnabled val="1"/>
        </dgm:presLayoutVars>
      </dgm:prSet>
      <dgm:spPr/>
      <dgm:t>
        <a:bodyPr/>
        <a:lstStyle/>
        <a:p>
          <a:pPr rtl="1"/>
          <a:endParaRPr lang="fa-IR"/>
        </a:p>
      </dgm:t>
    </dgm:pt>
    <dgm:pt modelId="{84816248-DA5F-4615-BAF1-EDB419D84BA1}" type="pres">
      <dgm:prSet presAssocID="{9689001B-8899-4AA1-9F45-56EAA2963F7E}" presName="dummy" presStyleCnt="0"/>
      <dgm:spPr/>
    </dgm:pt>
    <dgm:pt modelId="{E4CE387A-1D13-4C11-ABE0-5D96277AF945}" type="pres">
      <dgm:prSet presAssocID="{BC72AC7E-D1CA-4295-AAA3-FE26C2B0A8EB}" presName="sibTrans" presStyleLbl="sibTrans2D1" presStyleIdx="0" presStyleCnt="5"/>
      <dgm:spPr/>
      <dgm:t>
        <a:bodyPr/>
        <a:lstStyle/>
        <a:p>
          <a:pPr rtl="1"/>
          <a:endParaRPr lang="fa-IR"/>
        </a:p>
      </dgm:t>
    </dgm:pt>
    <dgm:pt modelId="{C2FC121F-D0D6-4522-916D-13ACBDF988D3}" type="pres">
      <dgm:prSet presAssocID="{DC7D14A7-9660-4EA9-A557-D9D6DE4DE8AD}" presName="node" presStyleLbl="node1" presStyleIdx="1" presStyleCnt="5">
        <dgm:presLayoutVars>
          <dgm:bulletEnabled val="1"/>
        </dgm:presLayoutVars>
      </dgm:prSet>
      <dgm:spPr/>
      <dgm:t>
        <a:bodyPr/>
        <a:lstStyle/>
        <a:p>
          <a:pPr rtl="1"/>
          <a:endParaRPr lang="fa-IR"/>
        </a:p>
      </dgm:t>
    </dgm:pt>
    <dgm:pt modelId="{295E10CC-139D-403D-92E3-985C21213A71}" type="pres">
      <dgm:prSet presAssocID="{DC7D14A7-9660-4EA9-A557-D9D6DE4DE8AD}" presName="dummy" presStyleCnt="0"/>
      <dgm:spPr/>
    </dgm:pt>
    <dgm:pt modelId="{34305BE8-50B7-4CC7-B8B8-3B8AC25F7EB1}" type="pres">
      <dgm:prSet presAssocID="{B0663EB8-CE62-473C-A42A-B122AA309378}" presName="sibTrans" presStyleLbl="sibTrans2D1" presStyleIdx="1" presStyleCnt="5"/>
      <dgm:spPr/>
      <dgm:t>
        <a:bodyPr/>
        <a:lstStyle/>
        <a:p>
          <a:pPr rtl="1"/>
          <a:endParaRPr lang="fa-IR"/>
        </a:p>
      </dgm:t>
    </dgm:pt>
    <dgm:pt modelId="{D54B6D67-366E-44CB-A5AA-FB0EBFE7DE8B}" type="pres">
      <dgm:prSet presAssocID="{78105CDD-44D4-4EAF-865C-FE057D0C2DBE}" presName="node" presStyleLbl="node1" presStyleIdx="2" presStyleCnt="5" custRadScaleRad="98947" custRadScaleInc="3533">
        <dgm:presLayoutVars>
          <dgm:bulletEnabled val="1"/>
        </dgm:presLayoutVars>
      </dgm:prSet>
      <dgm:spPr/>
      <dgm:t>
        <a:bodyPr/>
        <a:lstStyle/>
        <a:p>
          <a:pPr rtl="1"/>
          <a:endParaRPr lang="fa-IR"/>
        </a:p>
      </dgm:t>
    </dgm:pt>
    <dgm:pt modelId="{A4406BEA-819C-416D-9B7E-C7634077037D}" type="pres">
      <dgm:prSet presAssocID="{78105CDD-44D4-4EAF-865C-FE057D0C2DBE}" presName="dummy" presStyleCnt="0"/>
      <dgm:spPr/>
    </dgm:pt>
    <dgm:pt modelId="{E98A6494-2BF1-4C80-8BC8-C181BE96EFC2}" type="pres">
      <dgm:prSet presAssocID="{A9ABE12C-6B2A-451F-B079-CC6196801E0F}" presName="sibTrans" presStyleLbl="sibTrans2D1" presStyleIdx="2" presStyleCnt="5"/>
      <dgm:spPr/>
      <dgm:t>
        <a:bodyPr/>
        <a:lstStyle/>
        <a:p>
          <a:pPr rtl="1"/>
          <a:endParaRPr lang="fa-IR"/>
        </a:p>
      </dgm:t>
    </dgm:pt>
    <dgm:pt modelId="{697ADE45-35F6-4728-BFE4-27ED6D6C0CE7}" type="pres">
      <dgm:prSet presAssocID="{0498DE83-092D-4FA7-A11E-4F0627CBC5F5}" presName="node" presStyleLbl="node1" presStyleIdx="3" presStyleCnt="5">
        <dgm:presLayoutVars>
          <dgm:bulletEnabled val="1"/>
        </dgm:presLayoutVars>
      </dgm:prSet>
      <dgm:spPr/>
      <dgm:t>
        <a:bodyPr/>
        <a:lstStyle/>
        <a:p>
          <a:pPr rtl="1"/>
          <a:endParaRPr lang="fa-IR"/>
        </a:p>
      </dgm:t>
    </dgm:pt>
    <dgm:pt modelId="{C45F9E7E-85C9-45BC-855D-7AD524DDCF40}" type="pres">
      <dgm:prSet presAssocID="{0498DE83-092D-4FA7-A11E-4F0627CBC5F5}" presName="dummy" presStyleCnt="0"/>
      <dgm:spPr/>
    </dgm:pt>
    <dgm:pt modelId="{ABD143D1-894C-4380-8E47-D0A985C6C736}" type="pres">
      <dgm:prSet presAssocID="{2E506CB8-EA2E-4DEA-9A58-667C4F2AE753}" presName="sibTrans" presStyleLbl="sibTrans2D1" presStyleIdx="3" presStyleCnt="5"/>
      <dgm:spPr/>
      <dgm:t>
        <a:bodyPr/>
        <a:lstStyle/>
        <a:p>
          <a:pPr rtl="1"/>
          <a:endParaRPr lang="fa-IR"/>
        </a:p>
      </dgm:t>
    </dgm:pt>
    <dgm:pt modelId="{CB170B12-045E-415B-818A-4D18EE296008}" type="pres">
      <dgm:prSet presAssocID="{48CE7B2E-CF6E-4D81-BF4D-A94A56E3D476}" presName="node" presStyleLbl="node1" presStyleIdx="4" presStyleCnt="5">
        <dgm:presLayoutVars>
          <dgm:bulletEnabled val="1"/>
        </dgm:presLayoutVars>
      </dgm:prSet>
      <dgm:spPr/>
      <dgm:t>
        <a:bodyPr/>
        <a:lstStyle/>
        <a:p>
          <a:pPr rtl="1"/>
          <a:endParaRPr lang="fa-IR"/>
        </a:p>
      </dgm:t>
    </dgm:pt>
    <dgm:pt modelId="{C64129A0-2513-480E-8E3D-A5F320E52AE8}" type="pres">
      <dgm:prSet presAssocID="{48CE7B2E-CF6E-4D81-BF4D-A94A56E3D476}" presName="dummy" presStyleCnt="0"/>
      <dgm:spPr/>
    </dgm:pt>
    <dgm:pt modelId="{EE73FA86-6244-4342-87CD-8AE60912B18B}" type="pres">
      <dgm:prSet presAssocID="{1405F2D6-D074-4919-BA20-80682BDA75FD}" presName="sibTrans" presStyleLbl="sibTrans2D1" presStyleIdx="4" presStyleCnt="5"/>
      <dgm:spPr/>
      <dgm:t>
        <a:bodyPr/>
        <a:lstStyle/>
        <a:p>
          <a:pPr rtl="1"/>
          <a:endParaRPr lang="fa-IR"/>
        </a:p>
      </dgm:t>
    </dgm:pt>
  </dgm:ptLst>
  <dgm:cxnLst>
    <dgm:cxn modelId="{93286DA3-5DD3-4136-A8F5-456BAD27E60A}" srcId="{F8F71FCF-624B-48EA-9734-88B9AF849941}" destId="{70F07CC7-8D2B-4172-B079-7A1D25986023}" srcOrd="0" destOrd="0" parTransId="{0C922F84-3452-41D0-9BCF-D0BC0336A89F}" sibTransId="{5CED4E3B-C7E6-48EC-899D-032C44091981}"/>
    <dgm:cxn modelId="{89D6D193-F619-46F3-ACD9-5A7AEB644C82}" type="presOf" srcId="{9689001B-8899-4AA1-9F45-56EAA2963F7E}" destId="{50FA56D1-D1A3-46C1-AA33-D1166F17AF94}" srcOrd="0" destOrd="0" presId="urn:microsoft.com/office/officeart/2005/8/layout/radial6"/>
    <dgm:cxn modelId="{4E797E8D-32F5-4B44-B5C6-30204333F991}" srcId="{70F07CC7-8D2B-4172-B079-7A1D25986023}" destId="{9689001B-8899-4AA1-9F45-56EAA2963F7E}" srcOrd="0" destOrd="0" parTransId="{9D64B15E-9901-49EB-8083-F54530E3DF7C}" sibTransId="{BC72AC7E-D1CA-4295-AAA3-FE26C2B0A8EB}"/>
    <dgm:cxn modelId="{10BADE09-9E9F-4B28-BED8-65060B14C20A}" type="presOf" srcId="{A9ABE12C-6B2A-451F-B079-CC6196801E0F}" destId="{E98A6494-2BF1-4C80-8BC8-C181BE96EFC2}" srcOrd="0" destOrd="0" presId="urn:microsoft.com/office/officeart/2005/8/layout/radial6"/>
    <dgm:cxn modelId="{3F1616D4-82CB-4D0B-B948-47BDC91F4CAD}" type="presOf" srcId="{70F07CC7-8D2B-4172-B079-7A1D25986023}" destId="{FCA503F6-7421-4667-83EE-EE27CC6C7E05}" srcOrd="0" destOrd="0" presId="urn:microsoft.com/office/officeart/2005/8/layout/radial6"/>
    <dgm:cxn modelId="{87579AC0-DCA6-4944-95BD-E9C156D7B0BA}" type="presOf" srcId="{DC7D14A7-9660-4EA9-A557-D9D6DE4DE8AD}" destId="{C2FC121F-D0D6-4522-916D-13ACBDF988D3}" srcOrd="0" destOrd="0" presId="urn:microsoft.com/office/officeart/2005/8/layout/radial6"/>
    <dgm:cxn modelId="{6C7B7FFB-926C-4F98-A209-49A7B37B7054}" type="presOf" srcId="{BC72AC7E-D1CA-4295-AAA3-FE26C2B0A8EB}" destId="{E4CE387A-1D13-4C11-ABE0-5D96277AF945}" srcOrd="0" destOrd="0" presId="urn:microsoft.com/office/officeart/2005/8/layout/radial6"/>
    <dgm:cxn modelId="{AE1237F3-71D3-4AB8-AD19-AAA638C8FA46}" type="presOf" srcId="{1405F2D6-D074-4919-BA20-80682BDA75FD}" destId="{EE73FA86-6244-4342-87CD-8AE60912B18B}" srcOrd="0" destOrd="0" presId="urn:microsoft.com/office/officeart/2005/8/layout/radial6"/>
    <dgm:cxn modelId="{93314262-984A-4C9C-BA11-5ECE2D080A49}" srcId="{70F07CC7-8D2B-4172-B079-7A1D25986023}" destId="{DC7D14A7-9660-4EA9-A557-D9D6DE4DE8AD}" srcOrd="1" destOrd="0" parTransId="{D108F447-17FD-496F-BEC0-50E96EA7D05C}" sibTransId="{B0663EB8-CE62-473C-A42A-B122AA309378}"/>
    <dgm:cxn modelId="{30DF7E3F-9422-4354-8E82-2650EE857CC1}" srcId="{70F07CC7-8D2B-4172-B079-7A1D25986023}" destId="{0498DE83-092D-4FA7-A11E-4F0627CBC5F5}" srcOrd="3" destOrd="0" parTransId="{1EEB8A19-34F5-4B02-BBEF-4F050580525D}" sibTransId="{2E506CB8-EA2E-4DEA-9A58-667C4F2AE753}"/>
    <dgm:cxn modelId="{AF24D1C2-1057-4622-B162-E64C20548F71}" srcId="{70F07CC7-8D2B-4172-B079-7A1D25986023}" destId="{48CE7B2E-CF6E-4D81-BF4D-A94A56E3D476}" srcOrd="4" destOrd="0" parTransId="{C043F933-123D-4597-BAAC-4F4C5CD4BA34}" sibTransId="{1405F2D6-D074-4919-BA20-80682BDA75FD}"/>
    <dgm:cxn modelId="{3C4E859F-32B9-4A69-AC68-13E97EF4A9C1}" type="presOf" srcId="{48CE7B2E-CF6E-4D81-BF4D-A94A56E3D476}" destId="{CB170B12-045E-415B-818A-4D18EE296008}" srcOrd="0" destOrd="0" presId="urn:microsoft.com/office/officeart/2005/8/layout/radial6"/>
    <dgm:cxn modelId="{C594E532-5515-4345-901B-EAA28F066CE8}" type="presOf" srcId="{78105CDD-44D4-4EAF-865C-FE057D0C2DBE}" destId="{D54B6D67-366E-44CB-A5AA-FB0EBFE7DE8B}" srcOrd="0" destOrd="0" presId="urn:microsoft.com/office/officeart/2005/8/layout/radial6"/>
    <dgm:cxn modelId="{E0D49E2C-315C-4741-A01A-15912E74CC08}" type="presOf" srcId="{2E506CB8-EA2E-4DEA-9A58-667C4F2AE753}" destId="{ABD143D1-894C-4380-8E47-D0A985C6C736}" srcOrd="0" destOrd="0" presId="urn:microsoft.com/office/officeart/2005/8/layout/radial6"/>
    <dgm:cxn modelId="{1D346150-9805-4B3F-8DA7-D31F90866CAB}" srcId="{70F07CC7-8D2B-4172-B079-7A1D25986023}" destId="{78105CDD-44D4-4EAF-865C-FE057D0C2DBE}" srcOrd="2" destOrd="0" parTransId="{9F7B9A65-8426-4C7C-A90A-D6C3F8B36338}" sibTransId="{A9ABE12C-6B2A-451F-B079-CC6196801E0F}"/>
    <dgm:cxn modelId="{6892C9AD-C176-4F98-9F72-0ACE355053AC}" type="presOf" srcId="{0498DE83-092D-4FA7-A11E-4F0627CBC5F5}" destId="{697ADE45-35F6-4728-BFE4-27ED6D6C0CE7}" srcOrd="0" destOrd="0" presId="urn:microsoft.com/office/officeart/2005/8/layout/radial6"/>
    <dgm:cxn modelId="{95067BFA-F9FE-4E55-9FF7-71A89C0DFE67}" type="presOf" srcId="{B0663EB8-CE62-473C-A42A-B122AA309378}" destId="{34305BE8-50B7-4CC7-B8B8-3B8AC25F7EB1}" srcOrd="0" destOrd="0" presId="urn:microsoft.com/office/officeart/2005/8/layout/radial6"/>
    <dgm:cxn modelId="{62BF64D9-2882-4279-A2C9-7845918E1904}" type="presOf" srcId="{F8F71FCF-624B-48EA-9734-88B9AF849941}" destId="{E5C39731-4288-4AC2-B615-E276A89B167C}" srcOrd="0" destOrd="0" presId="urn:microsoft.com/office/officeart/2005/8/layout/radial6"/>
    <dgm:cxn modelId="{B09DA1A5-8D65-46B6-8185-CA6896C70611}" type="presParOf" srcId="{E5C39731-4288-4AC2-B615-E276A89B167C}" destId="{FCA503F6-7421-4667-83EE-EE27CC6C7E05}" srcOrd="0" destOrd="0" presId="urn:microsoft.com/office/officeart/2005/8/layout/radial6"/>
    <dgm:cxn modelId="{F067DAD7-1524-42E8-8D58-DCA222233E43}" type="presParOf" srcId="{E5C39731-4288-4AC2-B615-E276A89B167C}" destId="{50FA56D1-D1A3-46C1-AA33-D1166F17AF94}" srcOrd="1" destOrd="0" presId="urn:microsoft.com/office/officeart/2005/8/layout/radial6"/>
    <dgm:cxn modelId="{CB80B9D6-1CF6-45E3-A0E3-F5B8AA26F990}" type="presParOf" srcId="{E5C39731-4288-4AC2-B615-E276A89B167C}" destId="{84816248-DA5F-4615-BAF1-EDB419D84BA1}" srcOrd="2" destOrd="0" presId="urn:microsoft.com/office/officeart/2005/8/layout/radial6"/>
    <dgm:cxn modelId="{E151A6E8-2AC3-439D-AD18-FBF181B83D2F}" type="presParOf" srcId="{E5C39731-4288-4AC2-B615-E276A89B167C}" destId="{E4CE387A-1D13-4C11-ABE0-5D96277AF945}" srcOrd="3" destOrd="0" presId="urn:microsoft.com/office/officeart/2005/8/layout/radial6"/>
    <dgm:cxn modelId="{2984BF31-9E53-4AD1-9D30-3D876807BB5B}" type="presParOf" srcId="{E5C39731-4288-4AC2-B615-E276A89B167C}" destId="{C2FC121F-D0D6-4522-916D-13ACBDF988D3}" srcOrd="4" destOrd="0" presId="urn:microsoft.com/office/officeart/2005/8/layout/radial6"/>
    <dgm:cxn modelId="{4AA73FCA-4CEC-43F4-89D6-E76D2221DEE6}" type="presParOf" srcId="{E5C39731-4288-4AC2-B615-E276A89B167C}" destId="{295E10CC-139D-403D-92E3-985C21213A71}" srcOrd="5" destOrd="0" presId="urn:microsoft.com/office/officeart/2005/8/layout/radial6"/>
    <dgm:cxn modelId="{8D3079DE-3153-44AD-942A-EE0D5C1C18F6}" type="presParOf" srcId="{E5C39731-4288-4AC2-B615-E276A89B167C}" destId="{34305BE8-50B7-4CC7-B8B8-3B8AC25F7EB1}" srcOrd="6" destOrd="0" presId="urn:microsoft.com/office/officeart/2005/8/layout/radial6"/>
    <dgm:cxn modelId="{9E8489FD-43B3-43D6-AB44-C8AC0C946CB4}" type="presParOf" srcId="{E5C39731-4288-4AC2-B615-E276A89B167C}" destId="{D54B6D67-366E-44CB-A5AA-FB0EBFE7DE8B}" srcOrd="7" destOrd="0" presId="urn:microsoft.com/office/officeart/2005/8/layout/radial6"/>
    <dgm:cxn modelId="{BE631A2A-24DD-4878-BAB7-3865896AA25E}" type="presParOf" srcId="{E5C39731-4288-4AC2-B615-E276A89B167C}" destId="{A4406BEA-819C-416D-9B7E-C7634077037D}" srcOrd="8" destOrd="0" presId="urn:microsoft.com/office/officeart/2005/8/layout/radial6"/>
    <dgm:cxn modelId="{07E2A259-6371-4D2B-88D4-99B4F83F4000}" type="presParOf" srcId="{E5C39731-4288-4AC2-B615-E276A89B167C}" destId="{E98A6494-2BF1-4C80-8BC8-C181BE96EFC2}" srcOrd="9" destOrd="0" presId="urn:microsoft.com/office/officeart/2005/8/layout/radial6"/>
    <dgm:cxn modelId="{7A1A76FF-5FC8-4F60-83C4-0D698E0BFFC0}" type="presParOf" srcId="{E5C39731-4288-4AC2-B615-E276A89B167C}" destId="{697ADE45-35F6-4728-BFE4-27ED6D6C0CE7}" srcOrd="10" destOrd="0" presId="urn:microsoft.com/office/officeart/2005/8/layout/radial6"/>
    <dgm:cxn modelId="{CD856AD6-0881-4F84-8B64-170C8C182BC3}" type="presParOf" srcId="{E5C39731-4288-4AC2-B615-E276A89B167C}" destId="{C45F9E7E-85C9-45BC-855D-7AD524DDCF40}" srcOrd="11" destOrd="0" presId="urn:microsoft.com/office/officeart/2005/8/layout/radial6"/>
    <dgm:cxn modelId="{0F5DCDC1-62D6-442D-B8C5-68128C482EAD}" type="presParOf" srcId="{E5C39731-4288-4AC2-B615-E276A89B167C}" destId="{ABD143D1-894C-4380-8E47-D0A985C6C736}" srcOrd="12" destOrd="0" presId="urn:microsoft.com/office/officeart/2005/8/layout/radial6"/>
    <dgm:cxn modelId="{81D575B9-2473-4E7B-84A3-4545328C3444}" type="presParOf" srcId="{E5C39731-4288-4AC2-B615-E276A89B167C}" destId="{CB170B12-045E-415B-818A-4D18EE296008}" srcOrd="13" destOrd="0" presId="urn:microsoft.com/office/officeart/2005/8/layout/radial6"/>
    <dgm:cxn modelId="{2B6EDA49-AFB0-4C9F-928A-4C6F02C85E1B}" type="presParOf" srcId="{E5C39731-4288-4AC2-B615-E276A89B167C}" destId="{C64129A0-2513-480E-8E3D-A5F320E52AE8}" srcOrd="14" destOrd="0" presId="urn:microsoft.com/office/officeart/2005/8/layout/radial6"/>
    <dgm:cxn modelId="{72ED3538-2F2C-4F96-AB90-0DE63A1D7F76}" type="presParOf" srcId="{E5C39731-4288-4AC2-B615-E276A89B167C}" destId="{EE73FA86-6244-4342-87CD-8AE60912B18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91F996-0CA7-481C-954D-7AA0ED04394C}" type="doc">
      <dgm:prSet loTypeId="urn:microsoft.com/office/officeart/2005/8/layout/orgChart1" loCatId="hierarchy" qsTypeId="urn:microsoft.com/office/officeart/2005/8/quickstyle/simple3" qsCatId="simple" csTypeId="urn:microsoft.com/office/officeart/2005/8/colors/accent1_2" csCatId="accent1" phldr="1"/>
      <dgm:spPr/>
    </dgm:pt>
    <dgm:pt modelId="{CAEDC84B-18B8-4FA2-8C2F-41336892E80D}">
      <dgm:prSet/>
      <dgm:spPr>
        <a:solidFill>
          <a:srgbClr val="FFFF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Arial" pitchFamily="34" charset="0"/>
              <a:cs typeface="Arial" pitchFamily="34" charset="0"/>
            </a:rPr>
            <a:t>عرفان نظری</a:t>
          </a:r>
          <a:endParaRPr kumimoji="0" lang="en-US" b="1" i="0" u="none" strike="noStrike" cap="none" normalizeH="0" baseline="0" dirty="0" smtClean="0">
            <a:ln/>
            <a:effectLst/>
            <a:latin typeface="Arial" pitchFamily="34" charset="0"/>
            <a:cs typeface="Arial" pitchFamily="34" charset="0"/>
          </a:endParaRPr>
        </a:p>
      </dgm:t>
    </dgm:pt>
    <dgm:pt modelId="{5F9CDA93-AE18-4901-BBEC-F28BFE39D9D9}" type="parTrans" cxnId="{882F468B-257A-4743-9723-94EFE34DA2FB}">
      <dgm:prSet/>
      <dgm:spPr/>
      <dgm:t>
        <a:bodyPr/>
        <a:lstStyle/>
        <a:p>
          <a:pPr rtl="1"/>
          <a:endParaRPr lang="fa-IR"/>
        </a:p>
      </dgm:t>
    </dgm:pt>
    <dgm:pt modelId="{9ADC3ED8-91E9-4E91-8BE4-D809D8FB0C1B}" type="sibTrans" cxnId="{882F468B-257A-4743-9723-94EFE34DA2FB}">
      <dgm:prSet/>
      <dgm:spPr/>
      <dgm:t>
        <a:bodyPr/>
        <a:lstStyle/>
        <a:p>
          <a:pPr rtl="1"/>
          <a:endParaRPr lang="fa-IR"/>
        </a:p>
      </dgm:t>
    </dgm:pt>
    <dgm:pt modelId="{27854AFE-9E62-4915-86E2-AF86416222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Arial" pitchFamily="34" charset="0"/>
              <a:cs typeface="Arial" pitchFamily="34" charset="0"/>
            </a:rPr>
            <a:t>3. انسان کامل</a:t>
          </a:r>
          <a:endParaRPr kumimoji="0" lang="en-US" b="1" i="0" u="none" strike="noStrike" cap="none" normalizeH="0" baseline="0" dirty="0" smtClean="0">
            <a:ln/>
            <a:effectLst/>
            <a:latin typeface="Arial" pitchFamily="34" charset="0"/>
            <a:cs typeface="Arial" pitchFamily="34" charset="0"/>
          </a:endParaRPr>
        </a:p>
      </dgm:t>
    </dgm:pt>
    <dgm:pt modelId="{535AAC27-CE1B-4A7A-B181-93FB5D82F1FB}" type="parTrans" cxnId="{A776EA94-2554-4FF8-9FF1-DA08434C1C09}">
      <dgm:prSet/>
      <dgm:spPr/>
      <dgm:t>
        <a:bodyPr/>
        <a:lstStyle/>
        <a:p>
          <a:pPr rtl="1"/>
          <a:endParaRPr lang="fa-IR"/>
        </a:p>
      </dgm:t>
    </dgm:pt>
    <dgm:pt modelId="{2E7C8DD4-F822-47CA-9998-8AC01A695F93}" type="sibTrans" cxnId="{A776EA94-2554-4FF8-9FF1-DA08434C1C09}">
      <dgm:prSet/>
      <dgm:spPr/>
      <dgm:t>
        <a:bodyPr/>
        <a:lstStyle/>
        <a:p>
          <a:pPr rtl="1"/>
          <a:endParaRPr lang="fa-IR"/>
        </a:p>
      </dgm:t>
    </dgm:pt>
    <dgm:pt modelId="{0D666B56-B04C-40D5-9B66-A5C71A5E94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Arial" pitchFamily="34" charset="0"/>
              <a:cs typeface="Arial" pitchFamily="34" charset="0"/>
            </a:rPr>
            <a:t>2. مراتب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err="1" smtClean="0">
              <a:ln/>
              <a:effectLst/>
              <a:latin typeface="Arial" pitchFamily="34" charset="0"/>
              <a:cs typeface="Arial" pitchFamily="34" charset="0"/>
            </a:rPr>
            <a:t>يا</a:t>
          </a:r>
          <a:endParaRPr kumimoji="0" lang="fa-IR" b="1"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err="1" smtClean="0">
              <a:ln/>
              <a:effectLst/>
              <a:latin typeface="Arial" pitchFamily="34" charset="0"/>
              <a:cs typeface="Arial" pitchFamily="34" charset="0"/>
            </a:rPr>
            <a:t>چينش</a:t>
          </a:r>
          <a:r>
            <a:rPr kumimoji="0" lang="fa-IR" b="1" i="0" u="none" strike="noStrike" cap="none" normalizeH="0" baseline="0" dirty="0" smtClean="0">
              <a:ln/>
              <a:effectLst/>
              <a:latin typeface="Arial" pitchFamily="34" charset="0"/>
              <a:cs typeface="Arial" pitchFamily="34" charset="0"/>
            </a:rPr>
            <a:t> نظام هستی</a:t>
          </a:r>
          <a:endParaRPr kumimoji="0" lang="en-US" b="0" i="0" u="none" strike="noStrike" cap="none" normalizeH="0" baseline="0" dirty="0" smtClean="0">
            <a:ln/>
            <a:effectLst/>
            <a:latin typeface="Arial" pitchFamily="34" charset="0"/>
            <a:cs typeface="Arial" pitchFamily="34" charset="0"/>
          </a:endParaRPr>
        </a:p>
      </dgm:t>
    </dgm:pt>
    <dgm:pt modelId="{83D56D0A-F876-4D77-B67D-F80A2CABCA70}" type="parTrans" cxnId="{FDA01C47-D604-4551-A13A-B01B84606AA1}">
      <dgm:prSet/>
      <dgm:spPr/>
      <dgm:t>
        <a:bodyPr/>
        <a:lstStyle/>
        <a:p>
          <a:pPr rtl="1"/>
          <a:endParaRPr lang="fa-IR"/>
        </a:p>
      </dgm:t>
    </dgm:pt>
    <dgm:pt modelId="{5EBF3AA9-4B74-4226-A737-B68BD22F6C3B}" type="sibTrans" cxnId="{FDA01C47-D604-4551-A13A-B01B84606AA1}">
      <dgm:prSet/>
      <dgm:spPr/>
      <dgm:t>
        <a:bodyPr/>
        <a:lstStyle/>
        <a:p>
          <a:pPr rtl="1"/>
          <a:endParaRPr lang="fa-IR"/>
        </a:p>
      </dgm:t>
    </dgm:pt>
    <dgm:pt modelId="{DFD90CD1-328A-46A8-8E41-09566E367A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Arial" pitchFamily="34" charset="0"/>
              <a:cs typeface="Arial" pitchFamily="34" charset="0"/>
            </a:rPr>
            <a:t>1. وحدت </a:t>
          </a:r>
          <a:r>
            <a:rPr kumimoji="0" lang="fa-IR" b="1" i="0" u="none" strike="noStrike" cap="none" normalizeH="0" baseline="0" dirty="0" err="1" smtClean="0">
              <a:ln/>
              <a:effectLst/>
              <a:latin typeface="Arial" pitchFamily="34" charset="0"/>
              <a:cs typeface="Arial" pitchFamily="34" charset="0"/>
            </a:rPr>
            <a:t>شخصيه</a:t>
          </a:r>
          <a:r>
            <a:rPr kumimoji="0" lang="fa-IR" b="1" i="0" u="none" strike="noStrike" cap="none" normalizeH="0" baseline="0" dirty="0" smtClean="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err="1" smtClean="0">
              <a:ln/>
              <a:effectLst/>
              <a:latin typeface="Arial" pitchFamily="34" charset="0"/>
              <a:cs typeface="Arial" pitchFamily="34" charset="0"/>
            </a:rPr>
            <a:t>يا</a:t>
          </a:r>
          <a:endParaRPr kumimoji="0" lang="fa-IR" b="1"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Arial" pitchFamily="34" charset="0"/>
              <a:cs typeface="Arial" pitchFamily="34" charset="0"/>
            </a:rPr>
            <a:t>وحدت </a:t>
          </a:r>
          <a:r>
            <a:rPr kumimoji="0" lang="fa-IR" b="1" i="0" u="none" strike="noStrike" cap="none" normalizeH="0" baseline="0" dirty="0" smtClean="0">
              <a:ln/>
              <a:effectLst/>
              <a:latin typeface="Arial" pitchFamily="34" charset="0"/>
              <a:cs typeface="Arial" pitchFamily="34" charset="0"/>
              <a:hlinkClick xmlns:r="http://schemas.openxmlformats.org/officeDocument/2006/relationships" r:id="rId1" action="ppaction://hlinksldjump"/>
            </a:rPr>
            <a:t>وجود</a:t>
          </a:r>
          <a:endParaRPr kumimoji="0" lang="en-US" b="0" i="0" u="none" strike="noStrike" cap="none" normalizeH="0" baseline="0" dirty="0" smtClean="0">
            <a:ln/>
            <a:effectLst/>
            <a:latin typeface="Arial" pitchFamily="34" charset="0"/>
            <a:cs typeface="Arial" pitchFamily="34" charset="0"/>
          </a:endParaRPr>
        </a:p>
      </dgm:t>
    </dgm:pt>
    <dgm:pt modelId="{8428596E-C2A2-457B-B423-BC061DAF5210}" type="parTrans" cxnId="{F9C7729D-671E-4E60-94CE-00B84F8EA1E9}">
      <dgm:prSet/>
      <dgm:spPr/>
      <dgm:t>
        <a:bodyPr/>
        <a:lstStyle/>
        <a:p>
          <a:pPr rtl="1"/>
          <a:endParaRPr lang="fa-IR"/>
        </a:p>
      </dgm:t>
    </dgm:pt>
    <dgm:pt modelId="{EED0AAE6-DFDE-4B6B-AC5E-3C715937EFD5}" type="sibTrans" cxnId="{F9C7729D-671E-4E60-94CE-00B84F8EA1E9}">
      <dgm:prSet/>
      <dgm:spPr/>
      <dgm:t>
        <a:bodyPr/>
        <a:lstStyle/>
        <a:p>
          <a:pPr rtl="1"/>
          <a:endParaRPr lang="fa-IR"/>
        </a:p>
      </dgm:t>
    </dgm:pt>
    <dgm:pt modelId="{2FE1DC40-31E1-4EB0-9609-1D72D6056C3D}" type="pres">
      <dgm:prSet presAssocID="{7891F996-0CA7-481C-954D-7AA0ED04394C}" presName="hierChild1" presStyleCnt="0">
        <dgm:presLayoutVars>
          <dgm:orgChart val="1"/>
          <dgm:chPref val="1"/>
          <dgm:dir/>
          <dgm:animOne val="branch"/>
          <dgm:animLvl val="lvl"/>
          <dgm:resizeHandles/>
        </dgm:presLayoutVars>
      </dgm:prSet>
      <dgm:spPr/>
    </dgm:pt>
    <dgm:pt modelId="{A12E7CB1-E889-4B54-9666-2F496EB6B0FB}" type="pres">
      <dgm:prSet presAssocID="{CAEDC84B-18B8-4FA2-8C2F-41336892E80D}" presName="hierRoot1" presStyleCnt="0">
        <dgm:presLayoutVars>
          <dgm:hierBranch/>
        </dgm:presLayoutVars>
      </dgm:prSet>
      <dgm:spPr/>
    </dgm:pt>
    <dgm:pt modelId="{E25C5334-12E5-49AE-BA92-9B8BFDB713D8}" type="pres">
      <dgm:prSet presAssocID="{CAEDC84B-18B8-4FA2-8C2F-41336892E80D}" presName="rootComposite1" presStyleCnt="0"/>
      <dgm:spPr/>
    </dgm:pt>
    <dgm:pt modelId="{68F17CD4-3119-4E35-BD69-FA23911EC48D}" type="pres">
      <dgm:prSet presAssocID="{CAEDC84B-18B8-4FA2-8C2F-41336892E80D}" presName="rootText1" presStyleLbl="node0" presStyleIdx="0" presStyleCnt="1" custLinFactNeighborX="-427" custLinFactNeighborY="-36917">
        <dgm:presLayoutVars>
          <dgm:chPref val="3"/>
        </dgm:presLayoutVars>
      </dgm:prSet>
      <dgm:spPr/>
      <dgm:t>
        <a:bodyPr/>
        <a:lstStyle/>
        <a:p>
          <a:pPr rtl="1"/>
          <a:endParaRPr lang="fa-IR"/>
        </a:p>
      </dgm:t>
    </dgm:pt>
    <dgm:pt modelId="{1DA7C4A9-DCB5-40E3-92C1-7EF0B9DBC428}" type="pres">
      <dgm:prSet presAssocID="{CAEDC84B-18B8-4FA2-8C2F-41336892E80D}" presName="rootConnector1" presStyleLbl="node1" presStyleIdx="0" presStyleCnt="0"/>
      <dgm:spPr/>
      <dgm:t>
        <a:bodyPr/>
        <a:lstStyle/>
        <a:p>
          <a:pPr rtl="1"/>
          <a:endParaRPr lang="fa-IR"/>
        </a:p>
      </dgm:t>
    </dgm:pt>
    <dgm:pt modelId="{DD58DA1A-38D1-495F-9810-CA882F8FCB34}" type="pres">
      <dgm:prSet presAssocID="{CAEDC84B-18B8-4FA2-8C2F-41336892E80D}" presName="hierChild2" presStyleCnt="0"/>
      <dgm:spPr/>
    </dgm:pt>
    <dgm:pt modelId="{E47A1C3E-AD2B-432D-BC03-45C834C422DE}" type="pres">
      <dgm:prSet presAssocID="{535AAC27-CE1B-4A7A-B181-93FB5D82F1FB}" presName="Name35" presStyleLbl="parChTrans1D2" presStyleIdx="0" presStyleCnt="3"/>
      <dgm:spPr/>
      <dgm:t>
        <a:bodyPr/>
        <a:lstStyle/>
        <a:p>
          <a:pPr rtl="1"/>
          <a:endParaRPr lang="fa-IR"/>
        </a:p>
      </dgm:t>
    </dgm:pt>
    <dgm:pt modelId="{A21D844E-5BA6-454A-B482-8A794911F602}" type="pres">
      <dgm:prSet presAssocID="{27854AFE-9E62-4915-86E2-AF8641622284}" presName="hierRoot2" presStyleCnt="0">
        <dgm:presLayoutVars>
          <dgm:hierBranch/>
        </dgm:presLayoutVars>
      </dgm:prSet>
      <dgm:spPr/>
    </dgm:pt>
    <dgm:pt modelId="{4D104E7E-1E7E-4A5B-BDFA-D26800885523}" type="pres">
      <dgm:prSet presAssocID="{27854AFE-9E62-4915-86E2-AF8641622284}" presName="rootComposite" presStyleCnt="0"/>
      <dgm:spPr/>
    </dgm:pt>
    <dgm:pt modelId="{8056B0A7-D01A-49A7-B62D-B5BF82D493B5}" type="pres">
      <dgm:prSet presAssocID="{27854AFE-9E62-4915-86E2-AF8641622284}" presName="rootText" presStyleLbl="node2" presStyleIdx="0" presStyleCnt="3">
        <dgm:presLayoutVars>
          <dgm:chPref val="3"/>
        </dgm:presLayoutVars>
      </dgm:prSet>
      <dgm:spPr/>
      <dgm:t>
        <a:bodyPr/>
        <a:lstStyle/>
        <a:p>
          <a:pPr rtl="1"/>
          <a:endParaRPr lang="fa-IR"/>
        </a:p>
      </dgm:t>
    </dgm:pt>
    <dgm:pt modelId="{8AD1597E-2D6E-47A9-A731-AAF0D21BECF5}" type="pres">
      <dgm:prSet presAssocID="{27854AFE-9E62-4915-86E2-AF8641622284}" presName="rootConnector" presStyleLbl="node2" presStyleIdx="0" presStyleCnt="3"/>
      <dgm:spPr/>
      <dgm:t>
        <a:bodyPr/>
        <a:lstStyle/>
        <a:p>
          <a:pPr rtl="1"/>
          <a:endParaRPr lang="fa-IR"/>
        </a:p>
      </dgm:t>
    </dgm:pt>
    <dgm:pt modelId="{E0CF9368-45EE-49A7-8A0A-C1DBCA932D15}" type="pres">
      <dgm:prSet presAssocID="{27854AFE-9E62-4915-86E2-AF8641622284}" presName="hierChild4" presStyleCnt="0"/>
      <dgm:spPr/>
    </dgm:pt>
    <dgm:pt modelId="{6592C5EC-C649-4506-B563-A87DEE1F42AF}" type="pres">
      <dgm:prSet presAssocID="{27854AFE-9E62-4915-86E2-AF8641622284}" presName="hierChild5" presStyleCnt="0"/>
      <dgm:spPr/>
    </dgm:pt>
    <dgm:pt modelId="{66B33B14-AFEF-49EC-87AC-D197B5A5352A}" type="pres">
      <dgm:prSet presAssocID="{83D56D0A-F876-4D77-B67D-F80A2CABCA70}" presName="Name35" presStyleLbl="parChTrans1D2" presStyleIdx="1" presStyleCnt="3"/>
      <dgm:spPr/>
      <dgm:t>
        <a:bodyPr/>
        <a:lstStyle/>
        <a:p>
          <a:pPr rtl="1"/>
          <a:endParaRPr lang="fa-IR"/>
        </a:p>
      </dgm:t>
    </dgm:pt>
    <dgm:pt modelId="{B416512D-E16A-4758-86FF-31046647BD09}" type="pres">
      <dgm:prSet presAssocID="{0D666B56-B04C-40D5-9B66-A5C71A5E94E5}" presName="hierRoot2" presStyleCnt="0">
        <dgm:presLayoutVars>
          <dgm:hierBranch/>
        </dgm:presLayoutVars>
      </dgm:prSet>
      <dgm:spPr/>
    </dgm:pt>
    <dgm:pt modelId="{F0B24615-6892-46FC-9152-498FD4C6D774}" type="pres">
      <dgm:prSet presAssocID="{0D666B56-B04C-40D5-9B66-A5C71A5E94E5}" presName="rootComposite" presStyleCnt="0"/>
      <dgm:spPr/>
    </dgm:pt>
    <dgm:pt modelId="{CD793DD8-4F2E-414C-A64D-E2A48494D665}" type="pres">
      <dgm:prSet presAssocID="{0D666B56-B04C-40D5-9B66-A5C71A5E94E5}" presName="rootText" presStyleLbl="node2" presStyleIdx="1" presStyleCnt="3">
        <dgm:presLayoutVars>
          <dgm:chPref val="3"/>
        </dgm:presLayoutVars>
      </dgm:prSet>
      <dgm:spPr/>
      <dgm:t>
        <a:bodyPr/>
        <a:lstStyle/>
        <a:p>
          <a:pPr rtl="1"/>
          <a:endParaRPr lang="fa-IR"/>
        </a:p>
      </dgm:t>
    </dgm:pt>
    <dgm:pt modelId="{F82073C2-2B5C-4633-858B-5BB381AEBC06}" type="pres">
      <dgm:prSet presAssocID="{0D666B56-B04C-40D5-9B66-A5C71A5E94E5}" presName="rootConnector" presStyleLbl="node2" presStyleIdx="1" presStyleCnt="3"/>
      <dgm:spPr/>
      <dgm:t>
        <a:bodyPr/>
        <a:lstStyle/>
        <a:p>
          <a:pPr rtl="1"/>
          <a:endParaRPr lang="fa-IR"/>
        </a:p>
      </dgm:t>
    </dgm:pt>
    <dgm:pt modelId="{5B0FD4C4-392C-4D7E-A279-94E132293A4C}" type="pres">
      <dgm:prSet presAssocID="{0D666B56-B04C-40D5-9B66-A5C71A5E94E5}" presName="hierChild4" presStyleCnt="0"/>
      <dgm:spPr/>
    </dgm:pt>
    <dgm:pt modelId="{0E5B2315-9AB3-43BD-8903-AA3699E444F4}" type="pres">
      <dgm:prSet presAssocID="{0D666B56-B04C-40D5-9B66-A5C71A5E94E5}" presName="hierChild5" presStyleCnt="0"/>
      <dgm:spPr/>
    </dgm:pt>
    <dgm:pt modelId="{2150A852-54AE-4AB1-B035-330571675C92}" type="pres">
      <dgm:prSet presAssocID="{8428596E-C2A2-457B-B423-BC061DAF5210}" presName="Name35" presStyleLbl="parChTrans1D2" presStyleIdx="2" presStyleCnt="3"/>
      <dgm:spPr/>
      <dgm:t>
        <a:bodyPr/>
        <a:lstStyle/>
        <a:p>
          <a:pPr rtl="1"/>
          <a:endParaRPr lang="fa-IR"/>
        </a:p>
      </dgm:t>
    </dgm:pt>
    <dgm:pt modelId="{6F8BAC2D-6A08-4C55-80F4-626A0D611758}" type="pres">
      <dgm:prSet presAssocID="{DFD90CD1-328A-46A8-8E41-09566E367A6A}" presName="hierRoot2" presStyleCnt="0">
        <dgm:presLayoutVars>
          <dgm:hierBranch/>
        </dgm:presLayoutVars>
      </dgm:prSet>
      <dgm:spPr/>
    </dgm:pt>
    <dgm:pt modelId="{862255E2-AD93-41F9-A19B-D386D8AB0C8B}" type="pres">
      <dgm:prSet presAssocID="{DFD90CD1-328A-46A8-8E41-09566E367A6A}" presName="rootComposite" presStyleCnt="0"/>
      <dgm:spPr/>
    </dgm:pt>
    <dgm:pt modelId="{0C76424B-56B1-465E-AF4B-27C6AA10A22A}" type="pres">
      <dgm:prSet presAssocID="{DFD90CD1-328A-46A8-8E41-09566E367A6A}" presName="rootText" presStyleLbl="node2" presStyleIdx="2" presStyleCnt="3">
        <dgm:presLayoutVars>
          <dgm:chPref val="3"/>
        </dgm:presLayoutVars>
      </dgm:prSet>
      <dgm:spPr/>
      <dgm:t>
        <a:bodyPr/>
        <a:lstStyle/>
        <a:p>
          <a:pPr rtl="1"/>
          <a:endParaRPr lang="fa-IR"/>
        </a:p>
      </dgm:t>
    </dgm:pt>
    <dgm:pt modelId="{3FD0F024-980E-4182-B9F4-8CD5B0D39D04}" type="pres">
      <dgm:prSet presAssocID="{DFD90CD1-328A-46A8-8E41-09566E367A6A}" presName="rootConnector" presStyleLbl="node2" presStyleIdx="2" presStyleCnt="3"/>
      <dgm:spPr/>
      <dgm:t>
        <a:bodyPr/>
        <a:lstStyle/>
        <a:p>
          <a:pPr rtl="1"/>
          <a:endParaRPr lang="fa-IR"/>
        </a:p>
      </dgm:t>
    </dgm:pt>
    <dgm:pt modelId="{6B058D4F-BBC5-48F2-99B5-A3F0C79CEE3C}" type="pres">
      <dgm:prSet presAssocID="{DFD90CD1-328A-46A8-8E41-09566E367A6A}" presName="hierChild4" presStyleCnt="0"/>
      <dgm:spPr/>
    </dgm:pt>
    <dgm:pt modelId="{10FF542E-A11E-4C81-B785-07C83BE64211}" type="pres">
      <dgm:prSet presAssocID="{DFD90CD1-328A-46A8-8E41-09566E367A6A}" presName="hierChild5" presStyleCnt="0"/>
      <dgm:spPr/>
    </dgm:pt>
    <dgm:pt modelId="{11091067-33C6-478B-918B-5BB392B957C4}" type="pres">
      <dgm:prSet presAssocID="{CAEDC84B-18B8-4FA2-8C2F-41336892E80D}" presName="hierChild3" presStyleCnt="0"/>
      <dgm:spPr/>
    </dgm:pt>
  </dgm:ptLst>
  <dgm:cxnLst>
    <dgm:cxn modelId="{084EC4F9-1C54-429A-BFF2-F97DCE4C50B7}" type="presOf" srcId="{535AAC27-CE1B-4A7A-B181-93FB5D82F1FB}" destId="{E47A1C3E-AD2B-432D-BC03-45C834C422DE}" srcOrd="0" destOrd="0" presId="urn:microsoft.com/office/officeart/2005/8/layout/orgChart1"/>
    <dgm:cxn modelId="{F9C7729D-671E-4E60-94CE-00B84F8EA1E9}" srcId="{CAEDC84B-18B8-4FA2-8C2F-41336892E80D}" destId="{DFD90CD1-328A-46A8-8E41-09566E367A6A}" srcOrd="2" destOrd="0" parTransId="{8428596E-C2A2-457B-B423-BC061DAF5210}" sibTransId="{EED0AAE6-DFDE-4B6B-AC5E-3C715937EFD5}"/>
    <dgm:cxn modelId="{1AEE17CA-B178-4215-B4E3-00F202FE7CCE}" type="presOf" srcId="{CAEDC84B-18B8-4FA2-8C2F-41336892E80D}" destId="{1DA7C4A9-DCB5-40E3-92C1-7EF0B9DBC428}" srcOrd="1" destOrd="0" presId="urn:microsoft.com/office/officeart/2005/8/layout/orgChart1"/>
    <dgm:cxn modelId="{4ECAB321-A993-44BA-A068-E089E920F9D5}" type="presOf" srcId="{0D666B56-B04C-40D5-9B66-A5C71A5E94E5}" destId="{CD793DD8-4F2E-414C-A64D-E2A48494D665}" srcOrd="0" destOrd="0" presId="urn:microsoft.com/office/officeart/2005/8/layout/orgChart1"/>
    <dgm:cxn modelId="{A776EA94-2554-4FF8-9FF1-DA08434C1C09}" srcId="{CAEDC84B-18B8-4FA2-8C2F-41336892E80D}" destId="{27854AFE-9E62-4915-86E2-AF8641622284}" srcOrd="0" destOrd="0" parTransId="{535AAC27-CE1B-4A7A-B181-93FB5D82F1FB}" sibTransId="{2E7C8DD4-F822-47CA-9998-8AC01A695F93}"/>
    <dgm:cxn modelId="{231BCCD9-314A-469D-9E15-72CFA8531DD9}" type="presOf" srcId="{27854AFE-9E62-4915-86E2-AF8641622284}" destId="{8056B0A7-D01A-49A7-B62D-B5BF82D493B5}" srcOrd="0" destOrd="0" presId="urn:microsoft.com/office/officeart/2005/8/layout/orgChart1"/>
    <dgm:cxn modelId="{FDA01C47-D604-4551-A13A-B01B84606AA1}" srcId="{CAEDC84B-18B8-4FA2-8C2F-41336892E80D}" destId="{0D666B56-B04C-40D5-9B66-A5C71A5E94E5}" srcOrd="1" destOrd="0" parTransId="{83D56D0A-F876-4D77-B67D-F80A2CABCA70}" sibTransId="{5EBF3AA9-4B74-4226-A737-B68BD22F6C3B}"/>
    <dgm:cxn modelId="{221D72F0-59F8-4E6C-B337-E49514976E77}" type="presOf" srcId="{8428596E-C2A2-457B-B423-BC061DAF5210}" destId="{2150A852-54AE-4AB1-B035-330571675C92}" srcOrd="0" destOrd="0" presId="urn:microsoft.com/office/officeart/2005/8/layout/orgChart1"/>
    <dgm:cxn modelId="{882F468B-257A-4743-9723-94EFE34DA2FB}" srcId="{7891F996-0CA7-481C-954D-7AA0ED04394C}" destId="{CAEDC84B-18B8-4FA2-8C2F-41336892E80D}" srcOrd="0" destOrd="0" parTransId="{5F9CDA93-AE18-4901-BBEC-F28BFE39D9D9}" sibTransId="{9ADC3ED8-91E9-4E91-8BE4-D809D8FB0C1B}"/>
    <dgm:cxn modelId="{096FBC27-2136-43E0-8DC0-BB6B40F645D1}" type="presOf" srcId="{83D56D0A-F876-4D77-B67D-F80A2CABCA70}" destId="{66B33B14-AFEF-49EC-87AC-D197B5A5352A}" srcOrd="0" destOrd="0" presId="urn:microsoft.com/office/officeart/2005/8/layout/orgChart1"/>
    <dgm:cxn modelId="{B7475A24-049F-48AC-BB3A-CACB5F45D3D4}" type="presOf" srcId="{CAEDC84B-18B8-4FA2-8C2F-41336892E80D}" destId="{68F17CD4-3119-4E35-BD69-FA23911EC48D}" srcOrd="0" destOrd="0" presId="urn:microsoft.com/office/officeart/2005/8/layout/orgChart1"/>
    <dgm:cxn modelId="{B03D15AD-71C9-4BEE-9CC0-1FBF2D94A330}" type="presOf" srcId="{0D666B56-B04C-40D5-9B66-A5C71A5E94E5}" destId="{F82073C2-2B5C-4633-858B-5BB381AEBC06}" srcOrd="1" destOrd="0" presId="urn:microsoft.com/office/officeart/2005/8/layout/orgChart1"/>
    <dgm:cxn modelId="{ECF73482-FF20-4C64-8B05-F3F4B73A3857}" type="presOf" srcId="{DFD90CD1-328A-46A8-8E41-09566E367A6A}" destId="{0C76424B-56B1-465E-AF4B-27C6AA10A22A}" srcOrd="0" destOrd="0" presId="urn:microsoft.com/office/officeart/2005/8/layout/orgChart1"/>
    <dgm:cxn modelId="{048075D7-6665-4B17-84A6-B6688A8E85CB}" type="presOf" srcId="{27854AFE-9E62-4915-86E2-AF8641622284}" destId="{8AD1597E-2D6E-47A9-A731-AAF0D21BECF5}" srcOrd="1" destOrd="0" presId="urn:microsoft.com/office/officeart/2005/8/layout/orgChart1"/>
    <dgm:cxn modelId="{67326862-BA04-4C6A-8093-E49B92E768D1}" type="presOf" srcId="{7891F996-0CA7-481C-954D-7AA0ED04394C}" destId="{2FE1DC40-31E1-4EB0-9609-1D72D6056C3D}" srcOrd="0" destOrd="0" presId="urn:microsoft.com/office/officeart/2005/8/layout/orgChart1"/>
    <dgm:cxn modelId="{3F2D9485-5419-48D2-A0E6-4C52F95DF6BC}" type="presOf" srcId="{DFD90CD1-328A-46A8-8E41-09566E367A6A}" destId="{3FD0F024-980E-4182-B9F4-8CD5B0D39D04}" srcOrd="1" destOrd="0" presId="urn:microsoft.com/office/officeart/2005/8/layout/orgChart1"/>
    <dgm:cxn modelId="{DF4D28DB-FA89-4C26-B5F2-8150CAD1912D}" type="presParOf" srcId="{2FE1DC40-31E1-4EB0-9609-1D72D6056C3D}" destId="{A12E7CB1-E889-4B54-9666-2F496EB6B0FB}" srcOrd="0" destOrd="0" presId="urn:microsoft.com/office/officeart/2005/8/layout/orgChart1"/>
    <dgm:cxn modelId="{9592F518-7AB2-4DD3-A642-0A1C740B53AE}" type="presParOf" srcId="{A12E7CB1-E889-4B54-9666-2F496EB6B0FB}" destId="{E25C5334-12E5-49AE-BA92-9B8BFDB713D8}" srcOrd="0" destOrd="0" presId="urn:microsoft.com/office/officeart/2005/8/layout/orgChart1"/>
    <dgm:cxn modelId="{4B72CCA1-C365-4BDC-8443-4EC791B73BE9}" type="presParOf" srcId="{E25C5334-12E5-49AE-BA92-9B8BFDB713D8}" destId="{68F17CD4-3119-4E35-BD69-FA23911EC48D}" srcOrd="0" destOrd="0" presId="urn:microsoft.com/office/officeart/2005/8/layout/orgChart1"/>
    <dgm:cxn modelId="{606C3BE4-195C-4B0A-8871-A3E36B66A4A1}" type="presParOf" srcId="{E25C5334-12E5-49AE-BA92-9B8BFDB713D8}" destId="{1DA7C4A9-DCB5-40E3-92C1-7EF0B9DBC428}" srcOrd="1" destOrd="0" presId="urn:microsoft.com/office/officeart/2005/8/layout/orgChart1"/>
    <dgm:cxn modelId="{A033B4A8-A404-4089-A38B-9F7D007E76D6}" type="presParOf" srcId="{A12E7CB1-E889-4B54-9666-2F496EB6B0FB}" destId="{DD58DA1A-38D1-495F-9810-CA882F8FCB34}" srcOrd="1" destOrd="0" presId="urn:microsoft.com/office/officeart/2005/8/layout/orgChart1"/>
    <dgm:cxn modelId="{FB03D64A-3826-45A8-83F5-B685AA747B39}" type="presParOf" srcId="{DD58DA1A-38D1-495F-9810-CA882F8FCB34}" destId="{E47A1C3E-AD2B-432D-BC03-45C834C422DE}" srcOrd="0" destOrd="0" presId="urn:microsoft.com/office/officeart/2005/8/layout/orgChart1"/>
    <dgm:cxn modelId="{631715B9-D9DB-4484-A3E0-E34DCE932241}" type="presParOf" srcId="{DD58DA1A-38D1-495F-9810-CA882F8FCB34}" destId="{A21D844E-5BA6-454A-B482-8A794911F602}" srcOrd="1" destOrd="0" presId="urn:microsoft.com/office/officeart/2005/8/layout/orgChart1"/>
    <dgm:cxn modelId="{19AAFAB3-A6FD-44DD-8C95-64CC47F29B00}" type="presParOf" srcId="{A21D844E-5BA6-454A-B482-8A794911F602}" destId="{4D104E7E-1E7E-4A5B-BDFA-D26800885523}" srcOrd="0" destOrd="0" presId="urn:microsoft.com/office/officeart/2005/8/layout/orgChart1"/>
    <dgm:cxn modelId="{2F793DD7-24DD-47DD-B6EC-180F28962032}" type="presParOf" srcId="{4D104E7E-1E7E-4A5B-BDFA-D26800885523}" destId="{8056B0A7-D01A-49A7-B62D-B5BF82D493B5}" srcOrd="0" destOrd="0" presId="urn:microsoft.com/office/officeart/2005/8/layout/orgChart1"/>
    <dgm:cxn modelId="{8A28FCB1-263F-4444-9285-D5D5DDB9803D}" type="presParOf" srcId="{4D104E7E-1E7E-4A5B-BDFA-D26800885523}" destId="{8AD1597E-2D6E-47A9-A731-AAF0D21BECF5}" srcOrd="1" destOrd="0" presId="urn:microsoft.com/office/officeart/2005/8/layout/orgChart1"/>
    <dgm:cxn modelId="{F49EA1FE-7EEC-441A-ADE3-69A6C63300F7}" type="presParOf" srcId="{A21D844E-5BA6-454A-B482-8A794911F602}" destId="{E0CF9368-45EE-49A7-8A0A-C1DBCA932D15}" srcOrd="1" destOrd="0" presId="urn:microsoft.com/office/officeart/2005/8/layout/orgChart1"/>
    <dgm:cxn modelId="{CFBC6A68-4BA6-4EE9-942F-4B3A1324DED5}" type="presParOf" srcId="{A21D844E-5BA6-454A-B482-8A794911F602}" destId="{6592C5EC-C649-4506-B563-A87DEE1F42AF}" srcOrd="2" destOrd="0" presId="urn:microsoft.com/office/officeart/2005/8/layout/orgChart1"/>
    <dgm:cxn modelId="{835AE6DC-6F00-44FB-B2D8-8C09982BA126}" type="presParOf" srcId="{DD58DA1A-38D1-495F-9810-CA882F8FCB34}" destId="{66B33B14-AFEF-49EC-87AC-D197B5A5352A}" srcOrd="2" destOrd="0" presId="urn:microsoft.com/office/officeart/2005/8/layout/orgChart1"/>
    <dgm:cxn modelId="{E0FED261-D018-4852-96EE-3C8FCD087FBE}" type="presParOf" srcId="{DD58DA1A-38D1-495F-9810-CA882F8FCB34}" destId="{B416512D-E16A-4758-86FF-31046647BD09}" srcOrd="3" destOrd="0" presId="urn:microsoft.com/office/officeart/2005/8/layout/orgChart1"/>
    <dgm:cxn modelId="{8285B48A-E53F-44F4-821D-17383482D20F}" type="presParOf" srcId="{B416512D-E16A-4758-86FF-31046647BD09}" destId="{F0B24615-6892-46FC-9152-498FD4C6D774}" srcOrd="0" destOrd="0" presId="urn:microsoft.com/office/officeart/2005/8/layout/orgChart1"/>
    <dgm:cxn modelId="{6256CAC3-953B-4C6F-A39E-392056554C16}" type="presParOf" srcId="{F0B24615-6892-46FC-9152-498FD4C6D774}" destId="{CD793DD8-4F2E-414C-A64D-E2A48494D665}" srcOrd="0" destOrd="0" presId="urn:microsoft.com/office/officeart/2005/8/layout/orgChart1"/>
    <dgm:cxn modelId="{A49481CA-DBD7-4D3E-AD5F-FD67F4295A32}" type="presParOf" srcId="{F0B24615-6892-46FC-9152-498FD4C6D774}" destId="{F82073C2-2B5C-4633-858B-5BB381AEBC06}" srcOrd="1" destOrd="0" presId="urn:microsoft.com/office/officeart/2005/8/layout/orgChart1"/>
    <dgm:cxn modelId="{CFA3934B-0278-4CC0-8EC3-5230F815268C}" type="presParOf" srcId="{B416512D-E16A-4758-86FF-31046647BD09}" destId="{5B0FD4C4-392C-4D7E-A279-94E132293A4C}" srcOrd="1" destOrd="0" presId="urn:microsoft.com/office/officeart/2005/8/layout/orgChart1"/>
    <dgm:cxn modelId="{DDABDBD7-A192-4904-812C-0C1F9606CCDF}" type="presParOf" srcId="{B416512D-E16A-4758-86FF-31046647BD09}" destId="{0E5B2315-9AB3-43BD-8903-AA3699E444F4}" srcOrd="2" destOrd="0" presId="urn:microsoft.com/office/officeart/2005/8/layout/orgChart1"/>
    <dgm:cxn modelId="{6CC912CE-8E5B-4FE1-BFC1-6DBB924A2549}" type="presParOf" srcId="{DD58DA1A-38D1-495F-9810-CA882F8FCB34}" destId="{2150A852-54AE-4AB1-B035-330571675C92}" srcOrd="4" destOrd="0" presId="urn:microsoft.com/office/officeart/2005/8/layout/orgChart1"/>
    <dgm:cxn modelId="{2A40634B-713B-4F2D-BD19-B94C7EC9B8B5}" type="presParOf" srcId="{DD58DA1A-38D1-495F-9810-CA882F8FCB34}" destId="{6F8BAC2D-6A08-4C55-80F4-626A0D611758}" srcOrd="5" destOrd="0" presId="urn:microsoft.com/office/officeart/2005/8/layout/orgChart1"/>
    <dgm:cxn modelId="{A5C064AC-390A-41CA-AE95-51340AB2756F}" type="presParOf" srcId="{6F8BAC2D-6A08-4C55-80F4-626A0D611758}" destId="{862255E2-AD93-41F9-A19B-D386D8AB0C8B}" srcOrd="0" destOrd="0" presId="urn:microsoft.com/office/officeart/2005/8/layout/orgChart1"/>
    <dgm:cxn modelId="{05348C16-5CE4-41C8-A3D5-24BBE32317B7}" type="presParOf" srcId="{862255E2-AD93-41F9-A19B-D386D8AB0C8B}" destId="{0C76424B-56B1-465E-AF4B-27C6AA10A22A}" srcOrd="0" destOrd="0" presId="urn:microsoft.com/office/officeart/2005/8/layout/orgChart1"/>
    <dgm:cxn modelId="{4B6495ED-A106-49A9-8C1C-088563CD3113}" type="presParOf" srcId="{862255E2-AD93-41F9-A19B-D386D8AB0C8B}" destId="{3FD0F024-980E-4182-B9F4-8CD5B0D39D04}" srcOrd="1" destOrd="0" presId="urn:microsoft.com/office/officeart/2005/8/layout/orgChart1"/>
    <dgm:cxn modelId="{DC40DED8-FF01-4098-88A7-566206D7E8AB}" type="presParOf" srcId="{6F8BAC2D-6A08-4C55-80F4-626A0D611758}" destId="{6B058D4F-BBC5-48F2-99B5-A3F0C79CEE3C}" srcOrd="1" destOrd="0" presId="urn:microsoft.com/office/officeart/2005/8/layout/orgChart1"/>
    <dgm:cxn modelId="{C1AB0BB2-58B3-44AC-9767-EE48D9C62F94}" type="presParOf" srcId="{6F8BAC2D-6A08-4C55-80F4-626A0D611758}" destId="{10FF542E-A11E-4C81-B785-07C83BE64211}" srcOrd="2" destOrd="0" presId="urn:microsoft.com/office/officeart/2005/8/layout/orgChart1"/>
    <dgm:cxn modelId="{ED9F674B-823D-441C-ADEE-30065E1C65E5}" type="presParOf" srcId="{A12E7CB1-E889-4B54-9666-2F496EB6B0FB}" destId="{11091067-33C6-478B-918B-5BB392B957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0EE0A-C262-423A-8382-33128C91FA59}">
      <dsp:nvSpPr>
        <dsp:cNvPr id="0" name=""/>
        <dsp:cNvSpPr/>
      </dsp:nvSpPr>
      <dsp:spPr>
        <a:xfrm>
          <a:off x="4572000" y="3148300"/>
          <a:ext cx="3234723" cy="561398"/>
        </a:xfrm>
        <a:custGeom>
          <a:avLst/>
          <a:gdLst/>
          <a:ahLst/>
          <a:cxnLst/>
          <a:rect l="0" t="0" r="0" b="0"/>
          <a:pathLst>
            <a:path>
              <a:moveTo>
                <a:pt x="0" y="0"/>
              </a:moveTo>
              <a:lnTo>
                <a:pt x="0" y="280699"/>
              </a:lnTo>
              <a:lnTo>
                <a:pt x="3234723" y="280699"/>
              </a:lnTo>
              <a:lnTo>
                <a:pt x="3234723" y="561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66397-D31A-4D39-893C-623A02B7DAC0}">
      <dsp:nvSpPr>
        <dsp:cNvPr id="0" name=""/>
        <dsp:cNvSpPr/>
      </dsp:nvSpPr>
      <dsp:spPr>
        <a:xfrm>
          <a:off x="4526280" y="3148300"/>
          <a:ext cx="91440" cy="561398"/>
        </a:xfrm>
        <a:custGeom>
          <a:avLst/>
          <a:gdLst/>
          <a:ahLst/>
          <a:cxnLst/>
          <a:rect l="0" t="0" r="0" b="0"/>
          <a:pathLst>
            <a:path>
              <a:moveTo>
                <a:pt x="45720" y="0"/>
              </a:moveTo>
              <a:lnTo>
                <a:pt x="45720" y="561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F63307-E734-4B8B-A1FE-E9B61DC2B771}">
      <dsp:nvSpPr>
        <dsp:cNvPr id="0" name=""/>
        <dsp:cNvSpPr/>
      </dsp:nvSpPr>
      <dsp:spPr>
        <a:xfrm>
          <a:off x="1337276" y="3148300"/>
          <a:ext cx="3234723" cy="561398"/>
        </a:xfrm>
        <a:custGeom>
          <a:avLst/>
          <a:gdLst/>
          <a:ahLst/>
          <a:cxnLst/>
          <a:rect l="0" t="0" r="0" b="0"/>
          <a:pathLst>
            <a:path>
              <a:moveTo>
                <a:pt x="3234723" y="0"/>
              </a:moveTo>
              <a:lnTo>
                <a:pt x="3234723" y="280699"/>
              </a:lnTo>
              <a:lnTo>
                <a:pt x="0" y="280699"/>
              </a:lnTo>
              <a:lnTo>
                <a:pt x="0" y="561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BA8A4-0D4B-45F9-AC53-DC4834EAA018}">
      <dsp:nvSpPr>
        <dsp:cNvPr id="0" name=""/>
        <dsp:cNvSpPr/>
      </dsp:nvSpPr>
      <dsp:spPr>
        <a:xfrm>
          <a:off x="3235337" y="1811638"/>
          <a:ext cx="2673325" cy="1336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2"/>
              </a:solidFill>
              <a:effectLst/>
              <a:latin typeface="Tahoma" panose="020B0604030504040204" pitchFamily="34" charset="0"/>
              <a:cs typeface="Badr" pitchFamily="2" charset="-78"/>
            </a:rPr>
            <a:t>نک</a:t>
          </a:r>
          <a:r>
            <a:rPr kumimoji="0" lang="fa-IR" sz="2800" b="1" i="0" u="none" strike="noStrike" kern="1200" cap="none" normalizeH="0" baseline="0" smtClean="0">
              <a:ln>
                <a:noFill/>
              </a:ln>
              <a:solidFill>
                <a:schemeClr val="tx2"/>
              </a:solidFill>
              <a:effectLst/>
              <a:latin typeface="Tahoma" panose="020B0604030504040204" pitchFamily="34" charset="0"/>
              <a:cs typeface="Badr" pitchFamily="2" charset="-78"/>
            </a:rPr>
            <a:t>ا</a:t>
          </a:r>
          <a:r>
            <a:rPr kumimoji="0" lang="ar-IQ" sz="2800" b="1" i="0" u="none" strike="noStrike" kern="1200" cap="none" normalizeH="0" baseline="0" smtClean="0">
              <a:ln>
                <a:noFill/>
              </a:ln>
              <a:solidFill>
                <a:schemeClr val="tx2"/>
              </a:solidFill>
              <a:effectLst/>
              <a:latin typeface="Tahoma" panose="020B0604030504040204" pitchFamily="34" charset="0"/>
              <a:cs typeface="Badr" pitchFamily="2" charset="-78"/>
            </a:rPr>
            <a:t>ت مورد </a:t>
          </a:r>
          <a:endParaRPr kumimoji="0" lang="fa-IR" sz="2800" b="1" i="0" u="none" strike="noStrike" kern="1200" cap="none" normalizeH="0" baseline="0" smtClean="0">
            <a:ln>
              <a:noFill/>
            </a:ln>
            <a:solidFill>
              <a:schemeClr val="tx2"/>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2"/>
              </a:solidFill>
              <a:effectLst/>
              <a:latin typeface="Tahoma" panose="020B0604030504040204" pitchFamily="34" charset="0"/>
              <a:cs typeface="Badr" pitchFamily="2" charset="-78"/>
            </a:rPr>
            <a:t>اهتمام صاحبنظران</a:t>
          </a:r>
          <a:endParaRPr kumimoji="0" lang="en-US" sz="2800" b="1" i="0" u="none" strike="noStrike" kern="1200" cap="none" normalizeH="0" baseline="0" smtClean="0">
            <a:ln>
              <a:noFill/>
            </a:ln>
            <a:solidFill>
              <a:schemeClr val="tx2"/>
            </a:solidFill>
            <a:effectLst/>
            <a:latin typeface="Tahoma" panose="020B0604030504040204" pitchFamily="34" charset="0"/>
            <a:cs typeface="Badr" pitchFamily="2" charset="-78"/>
          </a:endParaRPr>
        </a:p>
      </dsp:txBody>
      <dsp:txXfrm>
        <a:off x="3235337" y="1811638"/>
        <a:ext cx="2673325" cy="1336662"/>
      </dsp:txXfrm>
    </dsp:sp>
    <dsp:sp modelId="{45CA271B-93E9-4610-8E42-2D925FA22FD4}">
      <dsp:nvSpPr>
        <dsp:cNvPr id="0" name=""/>
        <dsp:cNvSpPr/>
      </dsp:nvSpPr>
      <dsp:spPr>
        <a:xfrm>
          <a:off x="613" y="3709699"/>
          <a:ext cx="2673325" cy="1336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1"/>
              </a:solidFill>
              <a:effectLst/>
              <a:latin typeface="Tahoma" panose="020B0604030504040204" pitchFamily="34" charset="0"/>
              <a:cs typeface="Badr" pitchFamily="2" charset="-78"/>
            </a:rPr>
            <a:t>3.هدف عرفا</a:t>
          </a:r>
          <a:r>
            <a:rPr kumimoji="0" lang="fa-IR" sz="2800" b="1" i="0" u="none" strike="noStrike" kern="1200" cap="none" normalizeH="0" baseline="0" smtClean="0">
              <a:ln>
                <a:noFill/>
              </a:ln>
              <a:solidFill>
                <a:schemeClr val="tx1"/>
              </a:solidFill>
              <a:effectLst/>
              <a:latin typeface="Tahoma" panose="020B0604030504040204" pitchFamily="34" charset="0"/>
              <a:cs typeface="Badr" pitchFamily="2" charset="-78"/>
            </a:rPr>
            <a:t>ن</a:t>
          </a:r>
          <a:endParaRPr kumimoji="0" lang="en-US" sz="2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613" y="3709699"/>
        <a:ext cx="2673325" cy="1336662"/>
      </dsp:txXfrm>
    </dsp:sp>
    <dsp:sp modelId="{E97B7372-C6C6-406E-81BA-185D1E854433}">
      <dsp:nvSpPr>
        <dsp:cNvPr id="0" name=""/>
        <dsp:cNvSpPr/>
      </dsp:nvSpPr>
      <dsp:spPr>
        <a:xfrm>
          <a:off x="3235337" y="3709699"/>
          <a:ext cx="2673325" cy="1336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1"/>
              </a:solidFill>
              <a:effectLst/>
              <a:latin typeface="Tahoma" panose="020B0604030504040204" pitchFamily="34" charset="0"/>
              <a:cs typeface="Badr" pitchFamily="2" charset="-78"/>
            </a:rPr>
            <a:t>2.روش و وسيله</a:t>
          </a:r>
          <a:endParaRPr kumimoji="0" lang="fa-IR" sz="28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1"/>
              </a:solidFill>
              <a:effectLst/>
              <a:latin typeface="Tahoma" panose="020B0604030504040204" pitchFamily="34" charset="0"/>
              <a:cs typeface="Badr" pitchFamily="2" charset="-78"/>
            </a:rPr>
            <a:t> راه عرفان</a:t>
          </a:r>
          <a:endParaRPr kumimoji="0" lang="en-US" sz="2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3235337" y="3709699"/>
        <a:ext cx="2673325" cy="1336662"/>
      </dsp:txXfrm>
    </dsp:sp>
    <dsp:sp modelId="{B8946C40-4CC9-4639-A91E-420CEEEA733A}">
      <dsp:nvSpPr>
        <dsp:cNvPr id="0" name=""/>
        <dsp:cNvSpPr/>
      </dsp:nvSpPr>
      <dsp:spPr>
        <a:xfrm>
          <a:off x="6470060" y="3709699"/>
          <a:ext cx="2673325" cy="1336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1"/>
              </a:solidFill>
              <a:effectLst/>
              <a:latin typeface="Tahoma" panose="020B0604030504040204" pitchFamily="34" charset="0"/>
              <a:cs typeface="Badr" pitchFamily="2" charset="-78"/>
            </a:rPr>
            <a:t>1.ارتباط عرفان و </a:t>
          </a:r>
          <a:endParaRPr kumimoji="0" lang="fa-IR" sz="28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800" b="1" i="0" u="none" strike="noStrike" kern="1200" cap="none" normalizeH="0" baseline="0" smtClean="0">
              <a:ln>
                <a:noFill/>
              </a:ln>
              <a:solidFill>
                <a:schemeClr val="tx1"/>
              </a:solidFill>
              <a:effectLst/>
              <a:latin typeface="Tahoma" panose="020B0604030504040204" pitchFamily="34" charset="0"/>
              <a:cs typeface="Badr" pitchFamily="2" charset="-78"/>
            </a:rPr>
            <a:t>تصوف با خداوند</a:t>
          </a:r>
          <a:endParaRPr kumimoji="0" lang="en-US" sz="2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6470060" y="3709699"/>
        <a:ext cx="2673325" cy="1336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1251B-7D1A-47A8-A6F6-4E906FE75792}">
      <dsp:nvSpPr>
        <dsp:cNvPr id="0" name=""/>
        <dsp:cNvSpPr/>
      </dsp:nvSpPr>
      <dsp:spPr>
        <a:xfrm>
          <a:off x="4554537" y="2712262"/>
          <a:ext cx="2492458" cy="865150"/>
        </a:xfrm>
        <a:custGeom>
          <a:avLst/>
          <a:gdLst/>
          <a:ahLst/>
          <a:cxnLst/>
          <a:rect l="0" t="0" r="0" b="0"/>
          <a:pathLst>
            <a:path>
              <a:moveTo>
                <a:pt x="0" y="0"/>
              </a:moveTo>
              <a:lnTo>
                <a:pt x="0" y="432575"/>
              </a:lnTo>
              <a:lnTo>
                <a:pt x="2492458" y="432575"/>
              </a:lnTo>
              <a:lnTo>
                <a:pt x="2492458" y="865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00E1A-E26C-4BB6-A200-93471E6934D1}">
      <dsp:nvSpPr>
        <dsp:cNvPr id="0" name=""/>
        <dsp:cNvSpPr/>
      </dsp:nvSpPr>
      <dsp:spPr>
        <a:xfrm>
          <a:off x="2062079" y="2712262"/>
          <a:ext cx="2492458" cy="865150"/>
        </a:xfrm>
        <a:custGeom>
          <a:avLst/>
          <a:gdLst/>
          <a:ahLst/>
          <a:cxnLst/>
          <a:rect l="0" t="0" r="0" b="0"/>
          <a:pathLst>
            <a:path>
              <a:moveTo>
                <a:pt x="2492458" y="0"/>
              </a:moveTo>
              <a:lnTo>
                <a:pt x="2492458" y="432575"/>
              </a:lnTo>
              <a:lnTo>
                <a:pt x="0" y="432575"/>
              </a:lnTo>
              <a:lnTo>
                <a:pt x="0" y="865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BBE29-FFC7-499F-AF2C-6B593F7548FA}">
      <dsp:nvSpPr>
        <dsp:cNvPr id="0" name=""/>
        <dsp:cNvSpPr/>
      </dsp:nvSpPr>
      <dsp:spPr>
        <a:xfrm>
          <a:off x="2494654" y="652379"/>
          <a:ext cx="4119765" cy="20598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2"/>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2"/>
              </a:solidFill>
              <a:effectLst/>
              <a:latin typeface="Tahoma" panose="020B0604030504040204" pitchFamily="34" charset="0"/>
              <a:cs typeface="Badr" pitchFamily="2" charset="-78"/>
            </a:rPr>
            <a:t>خراز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900" b="1" i="0" u="none" strike="noStrike" kern="1200" cap="none" normalizeH="0" baseline="0" smtClean="0">
            <a:ln>
              <a:noFill/>
            </a:ln>
            <a:solidFill>
              <a:schemeClr val="tx2"/>
            </a:solidFill>
            <a:effectLst/>
            <a:latin typeface="Tahoma" panose="020B0604030504040204" pitchFamily="34" charset="0"/>
            <a:cs typeface="Badr" pitchFamily="2" charset="-78"/>
          </a:endParaRPr>
        </a:p>
      </dsp:txBody>
      <dsp:txXfrm>
        <a:off x="2494654" y="652379"/>
        <a:ext cx="4119765" cy="2059882"/>
      </dsp:txXfrm>
    </dsp:sp>
    <dsp:sp modelId="{2B37A8B5-1B65-4021-B2F7-0F5BAA83E7D4}">
      <dsp:nvSpPr>
        <dsp:cNvPr id="0" name=""/>
        <dsp:cNvSpPr/>
      </dsp:nvSpPr>
      <dsp:spPr>
        <a:xfrm>
          <a:off x="2196" y="3577412"/>
          <a:ext cx="4119765" cy="20598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2)اشاره به هدف مياني: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 پر شدن</a:t>
          </a:r>
          <a:r>
            <a:rPr kumimoji="0" lang="ar-IQ" sz="2900" b="1" i="0" u="none" strike="noStrike" kern="1200" cap="none" normalizeH="0" baseline="0" smtClean="0">
              <a:ln>
                <a:noFill/>
              </a:ln>
              <a:solidFill>
                <a:schemeClr val="tx1"/>
              </a:solidFill>
              <a:effectLst/>
              <a:latin typeface="Tahoma" panose="020B0604030504040204" pitchFamily="34" charset="0"/>
              <a:cs typeface="Badr" pitchFamily="2" charset="-78"/>
            </a:rPr>
            <a:t> قلب از نور و</a:t>
          </a:r>
          <a:endPar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900" b="1" i="0" u="none" strike="noStrike" kern="1200" cap="none" normalizeH="0" baseline="0" smtClean="0">
              <a:ln>
                <a:noFill/>
              </a:ln>
              <a:solidFill>
                <a:schemeClr val="tx1"/>
              </a:solidFill>
              <a:effectLst/>
              <a:latin typeface="Tahoma" panose="020B0604030504040204" pitchFamily="34" charset="0"/>
              <a:cs typeface="Badr" pitchFamily="2" charset="-78"/>
            </a:rPr>
            <a:t> </a:t>
          </a: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و</a:t>
          </a:r>
          <a:r>
            <a:rPr kumimoji="0" lang="ar-IQ" sz="2900" b="1" i="0" u="none" strike="noStrike" kern="1200" cap="none" normalizeH="0" baseline="0" smtClean="0">
              <a:ln>
                <a:noFill/>
              </a:ln>
              <a:solidFill>
                <a:schemeClr val="tx1"/>
              </a:solidFill>
              <a:effectLst/>
              <a:latin typeface="Tahoma" panose="020B0604030504040204" pitchFamily="34" charset="0"/>
              <a:cs typeface="Badr" pitchFamily="2" charset="-78"/>
            </a:rPr>
            <a:t> لذت معنوي</a:t>
          </a:r>
          <a:endParaRPr kumimoji="0" lang="en-US" sz="2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2196" y="3577412"/>
        <a:ext cx="4119765" cy="2059882"/>
      </dsp:txXfrm>
    </dsp:sp>
    <dsp:sp modelId="{CB4532E5-1690-4733-A9B3-25A39870D0B1}">
      <dsp:nvSpPr>
        <dsp:cNvPr id="0" name=""/>
        <dsp:cNvSpPr/>
      </dsp:nvSpPr>
      <dsp:spPr>
        <a:xfrm>
          <a:off x="4987112" y="3577412"/>
          <a:ext cx="4119765" cy="20598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1)اشاره به ارتباط: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فاعليت خدا در</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900" b="1" i="0" u="none" strike="noStrike" kern="1200" cap="none" normalizeH="0" baseline="0" smtClean="0">
              <a:ln>
                <a:noFill/>
              </a:ln>
              <a:solidFill>
                <a:schemeClr val="tx1"/>
              </a:solidFill>
              <a:effectLst/>
              <a:latin typeface="Tahoma" panose="020B0604030504040204" pitchFamily="34" charset="0"/>
              <a:cs typeface="Badr" pitchFamily="2" charset="-78"/>
            </a:rPr>
            <a:t> صفاي قلب عارف</a:t>
          </a:r>
          <a:endParaRPr kumimoji="0" lang="en-US" sz="2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4987112" y="3577412"/>
        <a:ext cx="4119765" cy="2059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0E3A0-6CCE-4B22-9DBB-3B077FCC7BE0}">
      <dsp:nvSpPr>
        <dsp:cNvPr id="0" name=""/>
        <dsp:cNvSpPr/>
      </dsp:nvSpPr>
      <dsp:spPr>
        <a:xfrm>
          <a:off x="4104481" y="3039169"/>
          <a:ext cx="2246166" cy="779661"/>
        </a:xfrm>
        <a:custGeom>
          <a:avLst/>
          <a:gdLst/>
          <a:ahLst/>
          <a:cxnLst/>
          <a:rect l="0" t="0" r="0" b="0"/>
          <a:pathLst>
            <a:path>
              <a:moveTo>
                <a:pt x="0" y="0"/>
              </a:moveTo>
              <a:lnTo>
                <a:pt x="0" y="389830"/>
              </a:lnTo>
              <a:lnTo>
                <a:pt x="2246166" y="389830"/>
              </a:lnTo>
              <a:lnTo>
                <a:pt x="2246166" y="779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C6B2B-5F82-46BF-98DB-4DD7FA534F1D}">
      <dsp:nvSpPr>
        <dsp:cNvPr id="0" name=""/>
        <dsp:cNvSpPr/>
      </dsp:nvSpPr>
      <dsp:spPr>
        <a:xfrm>
          <a:off x="1858315" y="3039169"/>
          <a:ext cx="2246166" cy="779661"/>
        </a:xfrm>
        <a:custGeom>
          <a:avLst/>
          <a:gdLst/>
          <a:ahLst/>
          <a:cxnLst/>
          <a:rect l="0" t="0" r="0" b="0"/>
          <a:pathLst>
            <a:path>
              <a:moveTo>
                <a:pt x="2246166" y="0"/>
              </a:moveTo>
              <a:lnTo>
                <a:pt x="2246166" y="389830"/>
              </a:lnTo>
              <a:lnTo>
                <a:pt x="0" y="389830"/>
              </a:lnTo>
              <a:lnTo>
                <a:pt x="0" y="779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638B1-F06F-4F4E-BEE4-407D79A551D5}">
      <dsp:nvSpPr>
        <dsp:cNvPr id="0" name=""/>
        <dsp:cNvSpPr/>
      </dsp:nvSpPr>
      <dsp:spPr>
        <a:xfrm>
          <a:off x="2248145" y="1182833"/>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smtClean="0">
              <a:ln>
                <a:noFill/>
              </a:ln>
              <a:solidFill>
                <a:schemeClr val="tx1"/>
              </a:solidFill>
              <a:effectLst/>
              <a:latin typeface="Tahoma" panose="020B0604030504040204" pitchFamily="34" charset="0"/>
              <a:cs typeface="Badr" pitchFamily="2" charset="-78"/>
            </a:rPr>
            <a:t>جنيد</a:t>
          </a:r>
          <a:endParaRPr kumimoji="0" lang="en-US" sz="26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2248145" y="1182833"/>
        <a:ext cx="3712671" cy="1856335"/>
      </dsp:txXfrm>
    </dsp:sp>
    <dsp:sp modelId="{EDECD00E-5551-4D84-81D1-00A323EF27CD}">
      <dsp:nvSpPr>
        <dsp:cNvPr id="0" name=""/>
        <dsp:cNvSpPr/>
      </dsp:nvSpPr>
      <dsp:spPr>
        <a:xfrm>
          <a:off x="1979" y="3818830"/>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2)اشاره به هدف: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جدا شدن</a:t>
          </a: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 </a:t>
          </a: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از تعلقا</a:t>
          </a: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ت </a:t>
          </a: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و</a:t>
          </a:r>
          <a:endPar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 زنده</a:t>
          </a: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 </a:t>
          </a: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شدن به هستي خدا</a:t>
          </a:r>
          <a:endParaRPr kumimoji="0" lang="en-US" sz="2600" b="0"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1979" y="3818830"/>
        <a:ext cx="3712671" cy="1856335"/>
      </dsp:txXfrm>
    </dsp:sp>
    <dsp:sp modelId="{6C85BCF8-8681-4249-A9BD-E73EE56A49F0}">
      <dsp:nvSpPr>
        <dsp:cNvPr id="0" name=""/>
        <dsp:cNvSpPr/>
      </dsp:nvSpPr>
      <dsp:spPr>
        <a:xfrm>
          <a:off x="4494312" y="3818830"/>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1)اشاره به ارتباط: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rPr>
            <a:t>تأثير</a:t>
          </a: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 خداوند در </a:t>
          </a:r>
          <a:endParaRPr kumimoji="0" lang="fa-IR" sz="26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2600" b="0" i="0" u="none" strike="noStrike" kern="1200" cap="none" normalizeH="0" baseline="0" smtClean="0">
              <a:ln>
                <a:noFill/>
              </a:ln>
              <a:solidFill>
                <a:schemeClr val="tx1"/>
              </a:solidFill>
              <a:effectLst/>
              <a:latin typeface="Tahoma" panose="020B0604030504040204" pitchFamily="34" charset="0"/>
              <a:cs typeface="Badr" pitchFamily="2" charset="-78"/>
            </a:rPr>
            <a:t>پيمودنِ راه عرفان</a:t>
          </a:r>
          <a:endParaRPr kumimoji="0" lang="en-US" sz="2600" b="0"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4494312" y="3818830"/>
        <a:ext cx="3712671" cy="1856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18702-8180-42CA-8DED-7A762182853C}">
      <dsp:nvSpPr>
        <dsp:cNvPr id="0" name=""/>
        <dsp:cNvSpPr/>
      </dsp:nvSpPr>
      <dsp:spPr>
        <a:xfrm>
          <a:off x="4104481" y="2944712"/>
          <a:ext cx="2246166" cy="779661"/>
        </a:xfrm>
        <a:custGeom>
          <a:avLst/>
          <a:gdLst/>
          <a:ahLst/>
          <a:cxnLst/>
          <a:rect l="0" t="0" r="0" b="0"/>
          <a:pathLst>
            <a:path>
              <a:moveTo>
                <a:pt x="0" y="0"/>
              </a:moveTo>
              <a:lnTo>
                <a:pt x="0" y="389830"/>
              </a:lnTo>
              <a:lnTo>
                <a:pt x="2246166" y="389830"/>
              </a:lnTo>
              <a:lnTo>
                <a:pt x="2246166" y="779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227DA-E4F8-4062-9EAA-3E3A0DA0F867}">
      <dsp:nvSpPr>
        <dsp:cNvPr id="0" name=""/>
        <dsp:cNvSpPr/>
      </dsp:nvSpPr>
      <dsp:spPr>
        <a:xfrm>
          <a:off x="1858315" y="2944712"/>
          <a:ext cx="2246166" cy="779661"/>
        </a:xfrm>
        <a:custGeom>
          <a:avLst/>
          <a:gdLst/>
          <a:ahLst/>
          <a:cxnLst/>
          <a:rect l="0" t="0" r="0" b="0"/>
          <a:pathLst>
            <a:path>
              <a:moveTo>
                <a:pt x="2246166" y="0"/>
              </a:moveTo>
              <a:lnTo>
                <a:pt x="2246166" y="389830"/>
              </a:lnTo>
              <a:lnTo>
                <a:pt x="0" y="389830"/>
              </a:lnTo>
              <a:lnTo>
                <a:pt x="0" y="779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902796-7C6F-415F-9B96-722D37BD5250}">
      <dsp:nvSpPr>
        <dsp:cNvPr id="0" name=""/>
        <dsp:cNvSpPr/>
      </dsp:nvSpPr>
      <dsp:spPr>
        <a:xfrm>
          <a:off x="2248145" y="1088377"/>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800" b="1" i="0" u="none" strike="noStrike" kern="1200"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3800" b="1" i="0" u="none" strike="noStrike" kern="1200" cap="none" normalizeH="0" baseline="0" smtClean="0">
              <a:ln>
                <a:noFill/>
              </a:ln>
              <a:solidFill>
                <a:schemeClr val="tx1"/>
              </a:solidFill>
              <a:effectLst/>
              <a:latin typeface="Tahoma" panose="020B0604030504040204" pitchFamily="34" charset="0"/>
              <a:cs typeface="Badr" pitchFamily="2" charset="-78"/>
            </a:rPr>
            <a:t>کتاني</a:t>
          </a:r>
          <a:endParaRPr kumimoji="0" lang="en-US" sz="3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2248145" y="1088377"/>
        <a:ext cx="3712671" cy="1856335"/>
      </dsp:txXfrm>
    </dsp:sp>
    <dsp:sp modelId="{79003A4A-157C-4054-A070-85A7480EABD9}">
      <dsp:nvSpPr>
        <dsp:cNvPr id="0" name=""/>
        <dsp:cNvSpPr/>
      </dsp:nvSpPr>
      <dsp:spPr>
        <a:xfrm>
          <a:off x="1979" y="3724374"/>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800" b="1" i="0" u="none" strike="noStrike" kern="1200" cap="none" normalizeH="0" baseline="0" smtClean="0">
              <a:ln>
                <a:noFill/>
              </a:ln>
              <a:solidFill>
                <a:schemeClr val="tx1"/>
              </a:solidFill>
              <a:effectLst/>
              <a:latin typeface="Tahoma" panose="020B0604030504040204" pitchFamily="34" charset="0"/>
              <a:cs typeface="Badr" pitchFamily="2" charset="-78"/>
            </a:rPr>
            <a:t>2)اشاره به هدف: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3800" b="1" i="0" u="none" strike="noStrike" kern="1200" cap="none" normalizeH="0" baseline="0" smtClean="0">
              <a:ln>
                <a:noFill/>
              </a:ln>
              <a:solidFill>
                <a:schemeClr val="tx1"/>
              </a:solidFill>
              <a:effectLst/>
              <a:latin typeface="Tahoma" panose="020B0604030504040204" pitchFamily="34" charset="0"/>
              <a:cs typeface="Badr" pitchFamily="2" charset="-78"/>
            </a:rPr>
            <a:t>مشاهده</a:t>
          </a:r>
          <a:endParaRPr kumimoji="0" lang="en-US" sz="3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1979" y="3724374"/>
        <a:ext cx="3712671" cy="1856335"/>
      </dsp:txXfrm>
    </dsp:sp>
    <dsp:sp modelId="{8409D1F7-ADB3-4313-9070-4683DDED6827}">
      <dsp:nvSpPr>
        <dsp:cNvPr id="0" name=""/>
        <dsp:cNvSpPr/>
      </dsp:nvSpPr>
      <dsp:spPr>
        <a:xfrm>
          <a:off x="4494312" y="3724374"/>
          <a:ext cx="3712671" cy="1856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800" b="1" i="0" u="none" strike="noStrike" kern="1200" cap="none" normalizeH="0" baseline="0" smtClean="0">
              <a:ln>
                <a:noFill/>
              </a:ln>
              <a:solidFill>
                <a:schemeClr val="tx1"/>
              </a:solidFill>
              <a:effectLst/>
              <a:latin typeface="Tahoma" panose="020B0604030504040204" pitchFamily="34" charset="0"/>
              <a:cs typeface="Badr" pitchFamily="2" charset="-78"/>
            </a:rPr>
            <a:t>1.اشاره به </a:t>
          </a:r>
          <a:r>
            <a:rPr kumimoji="0" lang="ar-IQ" sz="3800" b="1" i="0" u="none" strike="noStrike" kern="1200" cap="none" normalizeH="0" baseline="0" smtClean="0">
              <a:ln>
                <a:noFill/>
              </a:ln>
              <a:solidFill>
                <a:schemeClr val="tx1"/>
              </a:solidFill>
              <a:effectLst/>
              <a:latin typeface="Tahoma" panose="020B0604030504040204" pitchFamily="34" charset="0"/>
              <a:cs typeface="Badr" pitchFamily="2" charset="-78"/>
            </a:rPr>
            <a:t>وسيله</a:t>
          </a:r>
          <a:r>
            <a:rPr kumimoji="0" lang="fa-IR" sz="3800" b="1" i="0" u="none" strike="noStrike" kern="1200" cap="none" normalizeH="0" baseline="0" smtClean="0">
              <a:ln>
                <a:noFill/>
              </a:ln>
              <a:solidFill>
                <a:schemeClr val="tx1"/>
              </a:solidFill>
              <a:effectLst/>
              <a:latin typeface="Tahoma" panose="020B0604030504040204" pitchFamily="34" charset="0"/>
              <a:cs typeface="Badr" pitchFamily="2" charset="-7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3800" b="1" i="0" u="none" strike="noStrike" kern="1200" cap="none" normalizeH="0" baseline="0" smtClean="0">
              <a:ln>
                <a:noFill/>
              </a:ln>
              <a:solidFill>
                <a:schemeClr val="tx1"/>
              </a:solidFill>
              <a:effectLst/>
              <a:latin typeface="Tahoma" panose="020B0604030504040204" pitchFamily="34" charset="0"/>
              <a:cs typeface="Badr" pitchFamily="2" charset="-78"/>
            </a:rPr>
            <a:t>صاف شدن</a:t>
          </a:r>
          <a:endParaRPr kumimoji="0" lang="en-US" sz="38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4494312" y="3724374"/>
        <a:ext cx="3712671" cy="1856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63F80-C919-4342-B18B-89116DD94465}">
      <dsp:nvSpPr>
        <dsp:cNvPr id="0" name=""/>
        <dsp:cNvSpPr/>
      </dsp:nvSpPr>
      <dsp:spPr>
        <a:xfrm>
          <a:off x="4482306" y="3059351"/>
          <a:ext cx="3171264" cy="550384"/>
        </a:xfrm>
        <a:custGeom>
          <a:avLst/>
          <a:gdLst/>
          <a:ahLst/>
          <a:cxnLst/>
          <a:rect l="0" t="0" r="0" b="0"/>
          <a:pathLst>
            <a:path>
              <a:moveTo>
                <a:pt x="0" y="0"/>
              </a:moveTo>
              <a:lnTo>
                <a:pt x="0" y="275192"/>
              </a:lnTo>
              <a:lnTo>
                <a:pt x="3171264" y="275192"/>
              </a:lnTo>
              <a:lnTo>
                <a:pt x="3171264" y="5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97B8C-B3F6-4BFF-B552-EC8EA9B5C258}">
      <dsp:nvSpPr>
        <dsp:cNvPr id="0" name=""/>
        <dsp:cNvSpPr/>
      </dsp:nvSpPr>
      <dsp:spPr>
        <a:xfrm>
          <a:off x="4436586" y="3059351"/>
          <a:ext cx="91440" cy="550384"/>
        </a:xfrm>
        <a:custGeom>
          <a:avLst/>
          <a:gdLst/>
          <a:ahLst/>
          <a:cxnLst/>
          <a:rect l="0" t="0" r="0" b="0"/>
          <a:pathLst>
            <a:path>
              <a:moveTo>
                <a:pt x="45720" y="0"/>
              </a:moveTo>
              <a:lnTo>
                <a:pt x="45720" y="5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FCE34-F3B3-45F5-9B86-89396F6A9C84}">
      <dsp:nvSpPr>
        <dsp:cNvPr id="0" name=""/>
        <dsp:cNvSpPr/>
      </dsp:nvSpPr>
      <dsp:spPr>
        <a:xfrm>
          <a:off x="1311041" y="3059351"/>
          <a:ext cx="3171264" cy="550384"/>
        </a:xfrm>
        <a:custGeom>
          <a:avLst/>
          <a:gdLst/>
          <a:ahLst/>
          <a:cxnLst/>
          <a:rect l="0" t="0" r="0" b="0"/>
          <a:pathLst>
            <a:path>
              <a:moveTo>
                <a:pt x="3171264" y="0"/>
              </a:moveTo>
              <a:lnTo>
                <a:pt x="3171264" y="275192"/>
              </a:lnTo>
              <a:lnTo>
                <a:pt x="0" y="275192"/>
              </a:lnTo>
              <a:lnTo>
                <a:pt x="0" y="5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7049E-B994-460B-8EA5-08402AA52475}">
      <dsp:nvSpPr>
        <dsp:cNvPr id="0" name=""/>
        <dsp:cNvSpPr/>
      </dsp:nvSpPr>
      <dsp:spPr>
        <a:xfrm>
          <a:off x="3171866" y="1748911"/>
          <a:ext cx="2620879" cy="1310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خُلدي</a:t>
          </a:r>
          <a:endParaRPr kumimoji="0" lang="en-US" sz="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3171866" y="1748911"/>
        <a:ext cx="2620879" cy="1310439"/>
      </dsp:txXfrm>
    </dsp:sp>
    <dsp:sp modelId="{9D3BB81C-98CF-4B80-9E8F-E2C7E12D18E3}">
      <dsp:nvSpPr>
        <dsp:cNvPr id="0" name=""/>
        <dsp:cNvSpPr/>
      </dsp:nvSpPr>
      <dsp:spPr>
        <a:xfrm>
          <a:off x="601" y="3609736"/>
          <a:ext cx="2620879" cy="1310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3.اشاره </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به</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 هدف</a:t>
          </a: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 نهايي:</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نظر به حضرت</a:t>
          </a:r>
          <a:endParaRPr kumimoji="0" lang="en-US" sz="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601" y="3609736"/>
        <a:ext cx="2620879" cy="1310439"/>
      </dsp:txXfrm>
    </dsp:sp>
    <dsp:sp modelId="{AC7A9385-4F3F-418A-8DA5-39F91B812A62}">
      <dsp:nvSpPr>
        <dsp:cNvPr id="0" name=""/>
        <dsp:cNvSpPr/>
      </dsp:nvSpPr>
      <dsp:spPr>
        <a:xfrm>
          <a:off x="3171866" y="3609736"/>
          <a:ext cx="2620879" cy="1310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2.اشاره </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به هدف</a:t>
          </a: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 </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مياني</a:t>
          </a: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خارج شدن از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مرتبهٔ</a:t>
          </a: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 </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انسان عادي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و خدايي شدن</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3171866" y="3609736"/>
        <a:ext cx="2620879" cy="1310439"/>
      </dsp:txXfrm>
    </dsp:sp>
    <dsp:sp modelId="{249D9565-9978-42CA-990A-032DE9559069}">
      <dsp:nvSpPr>
        <dsp:cNvPr id="0" name=""/>
        <dsp:cNvSpPr/>
      </dsp:nvSpPr>
      <dsp:spPr>
        <a:xfrm>
          <a:off x="6343130" y="3609736"/>
          <a:ext cx="2620879" cy="1310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1.اشاره به </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وسيله</a:t>
          </a:r>
          <a:r>
            <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rPr>
            <a:t>:</a:t>
          </a: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الزام نفس به </a:t>
          </a:r>
          <a:endParaRPr kumimoji="0" lang="fa-IR" sz="9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900" b="1" i="0" u="none" strike="noStrike" kern="1200" cap="none" normalizeH="0" baseline="0" smtClean="0">
              <a:ln>
                <a:noFill/>
              </a:ln>
              <a:solidFill>
                <a:schemeClr val="tx1"/>
              </a:solidFill>
              <a:effectLst/>
              <a:latin typeface="Tahoma" panose="020B0604030504040204" pitchFamily="34" charset="0"/>
              <a:cs typeface="Badr" pitchFamily="2" charset="-78"/>
            </a:rPr>
            <a:t>بندگي</a:t>
          </a:r>
          <a:endParaRPr kumimoji="0" lang="en-US" sz="9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6343130" y="3609736"/>
        <a:ext cx="2620879" cy="1310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ABF28-CC48-49DD-8D76-CD5621A3EF9B}">
      <dsp:nvSpPr>
        <dsp:cNvPr id="0" name=""/>
        <dsp:cNvSpPr/>
      </dsp:nvSpPr>
      <dsp:spPr>
        <a:xfrm>
          <a:off x="4104481" y="1944310"/>
          <a:ext cx="2903950" cy="503991"/>
        </a:xfrm>
        <a:custGeom>
          <a:avLst/>
          <a:gdLst/>
          <a:ahLst/>
          <a:cxnLst/>
          <a:rect l="0" t="0" r="0" b="0"/>
          <a:pathLst>
            <a:path>
              <a:moveTo>
                <a:pt x="0" y="0"/>
              </a:moveTo>
              <a:lnTo>
                <a:pt x="0" y="251995"/>
              </a:lnTo>
              <a:lnTo>
                <a:pt x="2903950" y="251995"/>
              </a:lnTo>
              <a:lnTo>
                <a:pt x="2903950" y="503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A16F6-B272-4B2E-A900-561F9DE6A878}">
      <dsp:nvSpPr>
        <dsp:cNvPr id="0" name=""/>
        <dsp:cNvSpPr/>
      </dsp:nvSpPr>
      <dsp:spPr>
        <a:xfrm>
          <a:off x="4058761" y="1944310"/>
          <a:ext cx="91440" cy="503991"/>
        </a:xfrm>
        <a:custGeom>
          <a:avLst/>
          <a:gdLst/>
          <a:ahLst/>
          <a:cxnLst/>
          <a:rect l="0" t="0" r="0" b="0"/>
          <a:pathLst>
            <a:path>
              <a:moveTo>
                <a:pt x="45720" y="0"/>
              </a:moveTo>
              <a:lnTo>
                <a:pt x="45720" y="503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39FEB-DEF0-4890-8A85-0CA4B043067D}">
      <dsp:nvSpPr>
        <dsp:cNvPr id="0" name=""/>
        <dsp:cNvSpPr/>
      </dsp:nvSpPr>
      <dsp:spPr>
        <a:xfrm>
          <a:off x="1200530" y="1944310"/>
          <a:ext cx="2903950" cy="503991"/>
        </a:xfrm>
        <a:custGeom>
          <a:avLst/>
          <a:gdLst/>
          <a:ahLst/>
          <a:cxnLst/>
          <a:rect l="0" t="0" r="0" b="0"/>
          <a:pathLst>
            <a:path>
              <a:moveTo>
                <a:pt x="2903950" y="0"/>
              </a:moveTo>
              <a:lnTo>
                <a:pt x="2903950" y="251995"/>
              </a:lnTo>
              <a:lnTo>
                <a:pt x="0" y="251995"/>
              </a:lnTo>
              <a:lnTo>
                <a:pt x="0" y="503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F08AB-B103-4675-A5D7-D45DFDE206E1}">
      <dsp:nvSpPr>
        <dsp:cNvPr id="0" name=""/>
        <dsp:cNvSpPr/>
      </dsp:nvSpPr>
      <dsp:spPr>
        <a:xfrm>
          <a:off x="2904501" y="744330"/>
          <a:ext cx="2399959" cy="1199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kern="1200" cap="none" normalizeH="0" baseline="0" smtClean="0">
              <a:ln>
                <a:noFill/>
              </a:ln>
              <a:solidFill>
                <a:schemeClr val="tx1"/>
              </a:solidFill>
              <a:effectLst/>
              <a:latin typeface="Tahoma" panose="020B0604030504040204" pitchFamily="34" charset="0"/>
              <a:cs typeface="Badr" pitchFamily="2" charset="-78"/>
            </a:rPr>
            <a:t>تعريف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1200" b="1" i="0" u="none" strike="noStrike" kern="1200" cap="none" normalizeH="0" baseline="0" smtClean="0">
              <a:ln>
                <a:noFill/>
              </a:ln>
              <a:solidFill>
                <a:schemeClr val="tx1"/>
              </a:solidFill>
              <a:effectLst/>
              <a:latin typeface="Tahoma" panose="020B0604030504040204" pitchFamily="34" charset="0"/>
              <a:cs typeface="Badr" pitchFamily="2" charset="-78"/>
            </a:rPr>
            <a:t>شبلي</a:t>
          </a:r>
          <a:endParaRPr kumimoji="0" lang="en-US" sz="12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2904501" y="744330"/>
        <a:ext cx="2399959" cy="1199979"/>
      </dsp:txXfrm>
    </dsp:sp>
    <dsp:sp modelId="{BD8DD886-BEE9-448F-8ECF-35398FB76718}">
      <dsp:nvSpPr>
        <dsp:cNvPr id="0" name=""/>
        <dsp:cNvSpPr/>
      </dsp:nvSpPr>
      <dsp:spPr>
        <a:xfrm>
          <a:off x="551" y="2448301"/>
          <a:ext cx="2399959" cy="1199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rPr>
            <a:t>3.اشاره </a:t>
          </a: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به</a:t>
          </a:r>
          <a:endPar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 هدف</a:t>
          </a:r>
          <a:r>
            <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rPr>
            <a:t> نهايي:</a:t>
          </a: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 </a:t>
          </a:r>
          <a:endPar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شناخت </a:t>
          </a:r>
          <a:endPar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حقيقي و شهودي</a:t>
          </a:r>
          <a:r>
            <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rPr>
            <a:t> حق</a:t>
          </a:r>
          <a:endParaRPr kumimoji="0" lang="en-US" sz="1200" b="0"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551" y="2448301"/>
        <a:ext cx="2399959" cy="1199979"/>
      </dsp:txXfrm>
    </dsp:sp>
    <dsp:sp modelId="{BBF74B38-A0BC-4735-BCD8-DD859D29E93D}">
      <dsp:nvSpPr>
        <dsp:cNvPr id="0" name=""/>
        <dsp:cNvSpPr/>
      </dsp:nvSpPr>
      <dsp:spPr>
        <a:xfrm>
          <a:off x="2904501" y="2448301"/>
          <a:ext cx="2399959" cy="1199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200" b="1" i="0" u="none" strike="noStrike" kern="1200" cap="none" normalizeH="0" baseline="0" smtClean="0">
              <a:ln>
                <a:noFill/>
              </a:ln>
              <a:solidFill>
                <a:schemeClr val="tx1"/>
              </a:solidFill>
              <a:effectLst/>
              <a:latin typeface="Tahoma" panose="020B0604030504040204" pitchFamily="34" charset="0"/>
              <a:cs typeface="Badr" pitchFamily="2" charset="-78"/>
            </a:rPr>
            <a:t>2.اشاره به </a:t>
          </a:r>
          <a:r>
            <a:rPr kumimoji="0" lang="ar-IQ" sz="1200" b="1" i="0" u="none" strike="noStrike" kern="1200" cap="none" normalizeH="0" baseline="0" smtClean="0">
              <a:ln>
                <a:noFill/>
              </a:ln>
              <a:solidFill>
                <a:schemeClr val="tx1"/>
              </a:solidFill>
              <a:effectLst/>
              <a:latin typeface="Tahoma" panose="020B0604030504040204" pitchFamily="34" charset="0"/>
              <a:cs typeface="Badr" pitchFamily="2" charset="-78"/>
            </a:rPr>
            <a:t>وسيله</a:t>
          </a:r>
          <a:r>
            <a:rPr kumimoji="0" lang="fa-IR" sz="1200" b="1" i="0" u="none" strike="noStrike" kern="1200" cap="none" normalizeH="0" baseline="0" smtClean="0">
              <a:ln>
                <a:noFill/>
              </a:ln>
              <a:solidFill>
                <a:schemeClr val="tx1"/>
              </a:solidFill>
              <a:effectLst/>
              <a:latin typeface="Tahoma" panose="020B0604030504040204" pitchFamily="34" charset="0"/>
              <a:cs typeface="Badr" pitchFamily="2" charset="-7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1" i="0" u="none" strike="noStrike" kern="1200" cap="none" normalizeH="0" baseline="0" smtClean="0">
              <a:ln>
                <a:noFill/>
              </a:ln>
              <a:solidFill>
                <a:schemeClr val="tx1"/>
              </a:solidFill>
              <a:effectLst/>
              <a:latin typeface="Tahoma" panose="020B0604030504040204" pitchFamily="34" charset="0"/>
              <a:cs typeface="Badr" pitchFamily="2" charset="-78"/>
            </a:rPr>
            <a:t>معرفت </a:t>
          </a:r>
          <a:endParaRPr kumimoji="0" lang="fa-IR" sz="1200" b="1"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1" i="0" u="none" strike="noStrike" kern="1200" cap="none" normalizeH="0" baseline="0" smtClean="0">
              <a:ln>
                <a:noFill/>
              </a:ln>
              <a:solidFill>
                <a:schemeClr val="tx1"/>
              </a:solidFill>
              <a:effectLst/>
              <a:latin typeface="Tahoma" panose="020B0604030504040204" pitchFamily="34" charset="0"/>
              <a:cs typeface="Badr" pitchFamily="2" charset="-78"/>
            </a:rPr>
            <a:t>پيدا کردن به خداوند</a:t>
          </a:r>
          <a:endParaRPr kumimoji="0" lang="en-US" sz="1200" b="1"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2904501" y="2448301"/>
        <a:ext cx="2399959" cy="1199979"/>
      </dsp:txXfrm>
    </dsp:sp>
    <dsp:sp modelId="{077E56E8-79D4-4480-8116-FAA5EEACE6A9}">
      <dsp:nvSpPr>
        <dsp:cNvPr id="0" name=""/>
        <dsp:cNvSpPr/>
      </dsp:nvSpPr>
      <dsp:spPr>
        <a:xfrm>
          <a:off x="5808452" y="2448301"/>
          <a:ext cx="2399959" cy="1199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rPr>
            <a:t>1.اشاره به ارتباط:</a:t>
          </a: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 </a:t>
          </a:r>
          <a:endPar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محوريت خداوند</a:t>
          </a:r>
          <a:endParaRPr kumimoji="0" lang="fa-IR" sz="1200" b="0" i="0" u="none" strike="noStrike" kern="1200" cap="none" normalizeH="0" baseline="0" smtClean="0">
            <a:ln>
              <a:noFill/>
            </a:ln>
            <a:solidFill>
              <a:schemeClr val="tx1"/>
            </a:solidFill>
            <a:effectLst/>
            <a:latin typeface="Tahoma" panose="020B0604030504040204" pitchFamily="34" charset="0"/>
            <a:cs typeface="Bad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IQ" sz="1200" b="0" i="0" u="none" strike="noStrike" kern="1200" cap="none" normalizeH="0" baseline="0" smtClean="0">
              <a:ln>
                <a:noFill/>
              </a:ln>
              <a:solidFill>
                <a:schemeClr val="tx1"/>
              </a:solidFill>
              <a:effectLst/>
              <a:latin typeface="Tahoma" panose="020B0604030504040204" pitchFamily="34" charset="0"/>
              <a:cs typeface="Badr" pitchFamily="2" charset="-78"/>
            </a:rPr>
            <a:t> به عنوان فاعل</a:t>
          </a:r>
          <a:endParaRPr kumimoji="0" lang="en-US" sz="1200" b="0" i="0" u="none" strike="noStrike" kern="1200" cap="none" normalizeH="0" baseline="0" smtClean="0">
            <a:ln>
              <a:noFill/>
            </a:ln>
            <a:solidFill>
              <a:schemeClr val="tx1"/>
            </a:solidFill>
            <a:effectLst/>
            <a:latin typeface="Tahoma" panose="020B0604030504040204" pitchFamily="34" charset="0"/>
            <a:cs typeface="Badr" pitchFamily="2" charset="-78"/>
          </a:endParaRPr>
        </a:p>
      </dsp:txBody>
      <dsp:txXfrm>
        <a:off x="5808452" y="2448301"/>
        <a:ext cx="2399959" cy="11999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FA86-6244-4342-87CD-8AE60912B18B}">
      <dsp:nvSpPr>
        <dsp:cNvPr id="0" name=""/>
        <dsp:cNvSpPr/>
      </dsp:nvSpPr>
      <dsp:spPr>
        <a:xfrm>
          <a:off x="3322276" y="643879"/>
          <a:ext cx="4299994" cy="4299994"/>
        </a:xfrm>
        <a:prstGeom prst="blockArc">
          <a:avLst>
            <a:gd name="adj1" fmla="val 1188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D143D1-894C-4380-8E47-D0A985C6C736}">
      <dsp:nvSpPr>
        <dsp:cNvPr id="0" name=""/>
        <dsp:cNvSpPr/>
      </dsp:nvSpPr>
      <dsp:spPr>
        <a:xfrm>
          <a:off x="3322276" y="643879"/>
          <a:ext cx="4299994" cy="4299994"/>
        </a:xfrm>
        <a:prstGeom prst="blockArc">
          <a:avLst>
            <a:gd name="adj1" fmla="val 7560000"/>
            <a:gd name="adj2" fmla="val 1188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8A6494-2BF1-4C80-8BC8-C181BE96EFC2}">
      <dsp:nvSpPr>
        <dsp:cNvPr id="0" name=""/>
        <dsp:cNvSpPr/>
      </dsp:nvSpPr>
      <dsp:spPr>
        <a:xfrm>
          <a:off x="3303270" y="630232"/>
          <a:ext cx="4299994" cy="4299994"/>
        </a:xfrm>
        <a:prstGeom prst="blockArc">
          <a:avLst>
            <a:gd name="adj1" fmla="val 3278300"/>
            <a:gd name="adj2" fmla="val 75217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05BE8-50B7-4CC7-B8B8-3B8AC25F7EB1}">
      <dsp:nvSpPr>
        <dsp:cNvPr id="0" name=""/>
        <dsp:cNvSpPr/>
      </dsp:nvSpPr>
      <dsp:spPr>
        <a:xfrm>
          <a:off x="3315237" y="621802"/>
          <a:ext cx="4299994" cy="4299994"/>
        </a:xfrm>
        <a:prstGeom prst="blockArc">
          <a:avLst>
            <a:gd name="adj1" fmla="val 20557930"/>
            <a:gd name="adj2" fmla="val 3302261"/>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E387A-1D13-4C11-ABE0-5D96277AF945}">
      <dsp:nvSpPr>
        <dsp:cNvPr id="0" name=""/>
        <dsp:cNvSpPr/>
      </dsp:nvSpPr>
      <dsp:spPr>
        <a:xfrm>
          <a:off x="3322276" y="643879"/>
          <a:ext cx="4299994" cy="4299994"/>
        </a:xfrm>
        <a:prstGeom prst="blockArc">
          <a:avLst>
            <a:gd name="adj1" fmla="val 16200000"/>
            <a:gd name="adj2" fmla="val 2052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503F6-7421-4667-83EE-EE27CC6C7E05}">
      <dsp:nvSpPr>
        <dsp:cNvPr id="0" name=""/>
        <dsp:cNvSpPr/>
      </dsp:nvSpPr>
      <dsp:spPr>
        <a:xfrm>
          <a:off x="4483630" y="1805233"/>
          <a:ext cx="1977286" cy="1977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ساحت های عرفان اسلامی</a:t>
          </a:r>
          <a:endParaRPr kumimoji="0" lang="en-US" sz="2800" b="0"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4773197" y="2094800"/>
        <a:ext cx="1398152" cy="1398152"/>
      </dsp:txXfrm>
    </dsp:sp>
    <dsp:sp modelId="{50FA56D1-D1A3-46C1-AA33-D1166F17AF94}">
      <dsp:nvSpPr>
        <dsp:cNvPr id="0" name=""/>
        <dsp:cNvSpPr/>
      </dsp:nvSpPr>
      <dsp:spPr>
        <a:xfrm>
          <a:off x="4780223" y="1657"/>
          <a:ext cx="1384100" cy="1384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342900" marR="0" lvl="0" indent="-342900" algn="ctr" defTabSz="914400" rtl="1" eaLnBrk="1" fontAlgn="base" latinLnBrk="0" hangingPunct="1">
            <a:lnSpc>
              <a:spcPct val="100000"/>
            </a:lnSpc>
            <a:spcBef>
              <a:spcPct val="0"/>
            </a:spcBef>
            <a:spcAft>
              <a:spcPct val="0"/>
            </a:spcAft>
            <a:buClrTx/>
            <a:buSzTx/>
            <a:buFontTx/>
            <a:buAutoNum type="arabicPeriod"/>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عرفان نظری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 action="ppaction://hlinksldjump"/>
            </a:rPr>
            <a:t>ری</a:t>
          </a:r>
          <a:endParaRPr kumimoji="0" lang="en-US"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4982920" y="204354"/>
        <a:ext cx="978706" cy="978706"/>
      </dsp:txXfrm>
    </dsp:sp>
    <dsp:sp modelId="{C2FC121F-D0D6-4522-916D-13ACBDF988D3}">
      <dsp:nvSpPr>
        <dsp:cNvPr id="0" name=""/>
        <dsp:cNvSpPr/>
      </dsp:nvSpPr>
      <dsp:spPr>
        <a:xfrm>
          <a:off x="6777603" y="1452838"/>
          <a:ext cx="1384100" cy="1384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2.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عرفان عملی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 action="ppaction://hlinksldjump"/>
            </a:rPr>
            <a:t>لی</a:t>
          </a:r>
          <a:endParaRPr kumimoji="0" lang="en-US"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6980300" y="1655535"/>
        <a:ext cx="978706" cy="978706"/>
      </dsp:txXfrm>
    </dsp:sp>
    <dsp:sp modelId="{D54B6D67-366E-44CB-A5AA-FB0EBFE7DE8B}">
      <dsp:nvSpPr>
        <dsp:cNvPr id="0" name=""/>
        <dsp:cNvSpPr/>
      </dsp:nvSpPr>
      <dsp:spPr>
        <a:xfrm>
          <a:off x="5976660" y="3800900"/>
          <a:ext cx="1384100" cy="1384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3. فرق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و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آداب صوفیه </a:t>
          </a:r>
          <a:endPar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 action="ppaction://hlinksldjump"/>
            </a:rPr>
            <a:t>صوفيه</a:t>
          </a:r>
          <a:endParaRPr kumimoji="0" lang="en-US"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6179357" y="4003597"/>
        <a:ext cx="978706" cy="978706"/>
      </dsp:txXfrm>
    </dsp:sp>
    <dsp:sp modelId="{697ADE45-35F6-4728-BFE4-27ED6D6C0CE7}">
      <dsp:nvSpPr>
        <dsp:cNvPr id="0" name=""/>
        <dsp:cNvSpPr/>
      </dsp:nvSpPr>
      <dsp:spPr>
        <a:xfrm>
          <a:off x="3545774" y="3800899"/>
          <a:ext cx="1384100" cy="1384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4.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عرفان ادبی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 action="ppaction://hlinksldjump"/>
            </a:rPr>
            <a:t>دبی</a:t>
          </a:r>
          <a:endParaRPr kumimoji="0" lang="en-US"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3748471" y="4003596"/>
        <a:ext cx="978706" cy="978706"/>
      </dsp:txXfrm>
    </dsp:sp>
    <dsp:sp modelId="{CB170B12-045E-415B-818A-4D18EE296008}">
      <dsp:nvSpPr>
        <dsp:cNvPr id="0" name=""/>
        <dsp:cNvSpPr/>
      </dsp:nvSpPr>
      <dsp:spPr>
        <a:xfrm>
          <a:off x="2782843" y="1452838"/>
          <a:ext cx="1384100" cy="1384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5. عرفان </a:t>
          </a: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rPr>
            <a:t>شریعت و</a:t>
          </a:r>
          <a:endPar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hlinkClick xmlns:r="http://schemas.openxmlformats.org/officeDocument/2006/relationships" r:id="" action="ppaction://hlinksldjump"/>
            </a:rPr>
            <a:t>شريعت</a:t>
          </a:r>
          <a:endParaRPr kumimoji="0" lang="en-US" sz="1600" b="1" i="0" u="none" strike="noStrike" kern="1200" cap="none" normalizeH="0" baseline="0" dirty="0" smtClean="0">
            <a:ln>
              <a:noFill/>
            </a:ln>
            <a:solidFill>
              <a:srgbClr val="FF0000"/>
            </a:solidFill>
            <a:effectLst/>
            <a:latin typeface="Arial" panose="020B0604020202020204" pitchFamily="34" charset="0"/>
            <a:cs typeface="Arial" panose="020B0604020202020204" pitchFamily="34" charset="0"/>
          </a:endParaRPr>
        </a:p>
      </dsp:txBody>
      <dsp:txXfrm>
        <a:off x="2985540" y="1655535"/>
        <a:ext cx="978706" cy="978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0A852-54AE-4AB1-B035-330571675C92}">
      <dsp:nvSpPr>
        <dsp:cNvPr id="0" name=""/>
        <dsp:cNvSpPr/>
      </dsp:nvSpPr>
      <dsp:spPr>
        <a:xfrm>
          <a:off x="4143322" y="1714432"/>
          <a:ext cx="2949139" cy="958342"/>
        </a:xfrm>
        <a:custGeom>
          <a:avLst/>
          <a:gdLst/>
          <a:ahLst/>
          <a:cxnLst/>
          <a:rect l="0" t="0" r="0" b="0"/>
          <a:pathLst>
            <a:path>
              <a:moveTo>
                <a:pt x="0" y="0"/>
              </a:moveTo>
              <a:lnTo>
                <a:pt x="0" y="703325"/>
              </a:lnTo>
              <a:lnTo>
                <a:pt x="2949139" y="703325"/>
              </a:lnTo>
              <a:lnTo>
                <a:pt x="2949139" y="958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33B14-AFEF-49EC-87AC-D197B5A5352A}">
      <dsp:nvSpPr>
        <dsp:cNvPr id="0" name=""/>
        <dsp:cNvSpPr/>
      </dsp:nvSpPr>
      <dsp:spPr>
        <a:xfrm>
          <a:off x="4097602" y="1714432"/>
          <a:ext cx="91440" cy="958342"/>
        </a:xfrm>
        <a:custGeom>
          <a:avLst/>
          <a:gdLst/>
          <a:ahLst/>
          <a:cxnLst/>
          <a:rect l="0" t="0" r="0" b="0"/>
          <a:pathLst>
            <a:path>
              <a:moveTo>
                <a:pt x="45720" y="0"/>
              </a:moveTo>
              <a:lnTo>
                <a:pt x="45720" y="703325"/>
              </a:lnTo>
              <a:lnTo>
                <a:pt x="56090" y="703325"/>
              </a:lnTo>
              <a:lnTo>
                <a:pt x="56090" y="958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A1C3E-AD2B-432D-BC03-45C834C422DE}">
      <dsp:nvSpPr>
        <dsp:cNvPr id="0" name=""/>
        <dsp:cNvSpPr/>
      </dsp:nvSpPr>
      <dsp:spPr>
        <a:xfrm>
          <a:off x="1214924" y="1714432"/>
          <a:ext cx="2928397" cy="958342"/>
        </a:xfrm>
        <a:custGeom>
          <a:avLst/>
          <a:gdLst/>
          <a:ahLst/>
          <a:cxnLst/>
          <a:rect l="0" t="0" r="0" b="0"/>
          <a:pathLst>
            <a:path>
              <a:moveTo>
                <a:pt x="2928397" y="0"/>
              </a:moveTo>
              <a:lnTo>
                <a:pt x="2928397" y="703325"/>
              </a:lnTo>
              <a:lnTo>
                <a:pt x="0" y="703325"/>
              </a:lnTo>
              <a:lnTo>
                <a:pt x="0" y="958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17CD4-3119-4E35-BD69-FA23911EC48D}">
      <dsp:nvSpPr>
        <dsp:cNvPr id="0" name=""/>
        <dsp:cNvSpPr/>
      </dsp:nvSpPr>
      <dsp:spPr>
        <a:xfrm>
          <a:off x="2928955" y="500065"/>
          <a:ext cx="2428734" cy="1214367"/>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smtClean="0">
              <a:ln/>
              <a:effectLst/>
              <a:latin typeface="Arial" pitchFamily="34" charset="0"/>
              <a:cs typeface="Arial" pitchFamily="34" charset="0"/>
            </a:rPr>
            <a:t>عرفان نظری</a:t>
          </a:r>
          <a:endParaRPr kumimoji="0" lang="en-US" sz="2600" b="1" i="0" u="none" strike="noStrike" kern="1200" cap="none" normalizeH="0" baseline="0" dirty="0" smtClean="0">
            <a:ln/>
            <a:effectLst/>
            <a:latin typeface="Arial" pitchFamily="34" charset="0"/>
            <a:cs typeface="Arial" pitchFamily="34" charset="0"/>
          </a:endParaRPr>
        </a:p>
      </dsp:txBody>
      <dsp:txXfrm>
        <a:off x="2928955" y="500065"/>
        <a:ext cx="2428734" cy="1214367"/>
      </dsp:txXfrm>
    </dsp:sp>
    <dsp:sp modelId="{8056B0A7-D01A-49A7-B62D-B5BF82D493B5}">
      <dsp:nvSpPr>
        <dsp:cNvPr id="0" name=""/>
        <dsp:cNvSpPr/>
      </dsp:nvSpPr>
      <dsp:spPr>
        <a:xfrm>
          <a:off x="557" y="2672774"/>
          <a:ext cx="2428734" cy="121436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smtClean="0">
              <a:ln/>
              <a:effectLst/>
              <a:latin typeface="Arial" pitchFamily="34" charset="0"/>
              <a:cs typeface="Arial" pitchFamily="34" charset="0"/>
            </a:rPr>
            <a:t>3. انسان کامل</a:t>
          </a:r>
          <a:endParaRPr kumimoji="0" lang="en-US" sz="2600" b="1" i="0" u="none" strike="noStrike" kern="1200" cap="none" normalizeH="0" baseline="0" dirty="0" smtClean="0">
            <a:ln/>
            <a:effectLst/>
            <a:latin typeface="Arial" pitchFamily="34" charset="0"/>
            <a:cs typeface="Arial" pitchFamily="34" charset="0"/>
          </a:endParaRPr>
        </a:p>
      </dsp:txBody>
      <dsp:txXfrm>
        <a:off x="557" y="2672774"/>
        <a:ext cx="2428734" cy="1214367"/>
      </dsp:txXfrm>
    </dsp:sp>
    <dsp:sp modelId="{CD793DD8-4F2E-414C-A64D-E2A48494D665}">
      <dsp:nvSpPr>
        <dsp:cNvPr id="0" name=""/>
        <dsp:cNvSpPr/>
      </dsp:nvSpPr>
      <dsp:spPr>
        <a:xfrm>
          <a:off x="2939326" y="2672774"/>
          <a:ext cx="2428734" cy="121436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smtClean="0">
              <a:ln/>
              <a:effectLst/>
              <a:latin typeface="Arial" pitchFamily="34" charset="0"/>
              <a:cs typeface="Arial" pitchFamily="34" charset="0"/>
            </a:rPr>
            <a:t>2. مراتب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err="1" smtClean="0">
              <a:ln/>
              <a:effectLst/>
              <a:latin typeface="Arial" pitchFamily="34" charset="0"/>
              <a:cs typeface="Arial" pitchFamily="34" charset="0"/>
            </a:rPr>
            <a:t>يا</a:t>
          </a:r>
          <a:endParaRPr kumimoji="0" lang="fa-IR" sz="2600" b="1"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err="1" smtClean="0">
              <a:ln/>
              <a:effectLst/>
              <a:latin typeface="Arial" pitchFamily="34" charset="0"/>
              <a:cs typeface="Arial" pitchFamily="34" charset="0"/>
            </a:rPr>
            <a:t>چينش</a:t>
          </a:r>
          <a:r>
            <a:rPr kumimoji="0" lang="fa-IR" sz="2600" b="1" i="0" u="none" strike="noStrike" kern="1200" cap="none" normalizeH="0" baseline="0" dirty="0" smtClean="0">
              <a:ln/>
              <a:effectLst/>
              <a:latin typeface="Arial" pitchFamily="34" charset="0"/>
              <a:cs typeface="Arial" pitchFamily="34" charset="0"/>
            </a:rPr>
            <a:t> نظام هستی</a:t>
          </a:r>
          <a:endParaRPr kumimoji="0" lang="en-US" sz="2600" b="0" i="0" u="none" strike="noStrike" kern="1200" cap="none" normalizeH="0" baseline="0" dirty="0" smtClean="0">
            <a:ln/>
            <a:effectLst/>
            <a:latin typeface="Arial" pitchFamily="34" charset="0"/>
            <a:cs typeface="Arial" pitchFamily="34" charset="0"/>
          </a:endParaRPr>
        </a:p>
      </dsp:txBody>
      <dsp:txXfrm>
        <a:off x="2939326" y="2672774"/>
        <a:ext cx="2428734" cy="1214367"/>
      </dsp:txXfrm>
    </dsp:sp>
    <dsp:sp modelId="{0C76424B-56B1-465E-AF4B-27C6AA10A22A}">
      <dsp:nvSpPr>
        <dsp:cNvPr id="0" name=""/>
        <dsp:cNvSpPr/>
      </dsp:nvSpPr>
      <dsp:spPr>
        <a:xfrm>
          <a:off x="5878094" y="2672774"/>
          <a:ext cx="2428734" cy="121436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smtClean="0">
              <a:ln/>
              <a:effectLst/>
              <a:latin typeface="Arial" pitchFamily="34" charset="0"/>
              <a:cs typeface="Arial" pitchFamily="34" charset="0"/>
            </a:rPr>
            <a:t>1. وحدت </a:t>
          </a:r>
          <a:r>
            <a:rPr kumimoji="0" lang="fa-IR" sz="2600" b="1" i="0" u="none" strike="noStrike" kern="1200" cap="none" normalizeH="0" baseline="0" dirty="0" err="1" smtClean="0">
              <a:ln/>
              <a:effectLst/>
              <a:latin typeface="Arial" pitchFamily="34" charset="0"/>
              <a:cs typeface="Arial" pitchFamily="34" charset="0"/>
            </a:rPr>
            <a:t>شخصيه</a:t>
          </a:r>
          <a:r>
            <a:rPr kumimoji="0" lang="fa-IR" sz="2600" b="1" i="0" u="none" strike="noStrike" kern="1200" cap="none" normalizeH="0" baseline="0" dirty="0" smtClean="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err="1" smtClean="0">
              <a:ln/>
              <a:effectLst/>
              <a:latin typeface="Arial" pitchFamily="34" charset="0"/>
              <a:cs typeface="Arial" pitchFamily="34" charset="0"/>
            </a:rPr>
            <a:t>يا</a:t>
          </a:r>
          <a:endParaRPr kumimoji="0" lang="fa-IR" sz="2600" b="1"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600" b="1" i="0" u="none" strike="noStrike" kern="1200" cap="none" normalizeH="0" baseline="0" dirty="0" smtClean="0">
              <a:ln/>
              <a:effectLst/>
              <a:latin typeface="Arial" pitchFamily="34" charset="0"/>
              <a:cs typeface="Arial" pitchFamily="34" charset="0"/>
            </a:rPr>
            <a:t>وحدت </a:t>
          </a:r>
          <a:r>
            <a:rPr kumimoji="0" lang="fa-IR" sz="2600" b="1" i="0" u="none" strike="noStrike" kern="1200" cap="none" normalizeH="0" baseline="0" dirty="0" smtClean="0">
              <a:ln/>
              <a:effectLst/>
              <a:latin typeface="Arial" pitchFamily="34" charset="0"/>
              <a:cs typeface="Arial" pitchFamily="34" charset="0"/>
              <a:hlinkClick xmlns:r="http://schemas.openxmlformats.org/officeDocument/2006/relationships" r:id="" action="ppaction://hlinksldjump"/>
            </a:rPr>
            <a:t>وجود</a:t>
          </a:r>
          <a:endParaRPr kumimoji="0" lang="en-US" sz="2600" b="0" i="0" u="none" strike="noStrike" kern="1200" cap="none" normalizeH="0" baseline="0" dirty="0" smtClean="0">
            <a:ln/>
            <a:effectLst/>
            <a:latin typeface="Arial" pitchFamily="34" charset="0"/>
            <a:cs typeface="Arial" pitchFamily="34" charset="0"/>
          </a:endParaRPr>
        </a:p>
      </dsp:txBody>
      <dsp:txXfrm>
        <a:off x="5878094" y="2672774"/>
        <a:ext cx="2428734" cy="12143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8AB6751C-EE3E-4CC3-BC5B-0E96698C5309}" type="datetimeFigureOut">
              <a:rPr lang="fa-IR"/>
              <a:pPr>
                <a:defRPr/>
              </a:pPr>
              <a:t>1441/08/18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99B74640-EAEF-4686-8B1D-BB489091CAA8}" type="slidenum">
              <a:rPr lang="fa-IR"/>
              <a:pPr/>
              <a:t>‹#›</a:t>
            </a:fld>
            <a:endParaRPr lang="fa-IR"/>
          </a:p>
        </p:txBody>
      </p:sp>
    </p:spTree>
    <p:extLst>
      <p:ext uri="{BB962C8B-B14F-4D97-AF65-F5344CB8AC3E}">
        <p14:creationId xmlns:p14="http://schemas.microsoft.com/office/powerpoint/2010/main" val="240702188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58BEB80-7444-4FBD-A997-D411F38B3800}" type="slidenum">
              <a:rPr lang="fa-IR"/>
              <a:pPr eaLnBrk="1" hangingPunct="1"/>
              <a:t>50</a:t>
            </a:fld>
            <a:endParaRPr lang="fa-IR"/>
          </a:p>
        </p:txBody>
      </p:sp>
    </p:spTree>
    <p:extLst>
      <p:ext uri="{BB962C8B-B14F-4D97-AF65-F5344CB8AC3E}">
        <p14:creationId xmlns:p14="http://schemas.microsoft.com/office/powerpoint/2010/main" val="278133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0"/>
              <a:ext cx="1858" cy="3629"/>
              <a:chOff x="3008" y="774"/>
              <a:chExt cx="1858" cy="3629"/>
            </a:xfrm>
          </p:grpSpPr>
          <p:sp>
            <p:nvSpPr>
              <p:cNvPr id="39" name="Freeform 4"/>
              <p:cNvSpPr>
                <a:spLocks/>
              </p:cNvSpPr>
              <p:nvPr userDrawn="1"/>
            </p:nvSpPr>
            <p:spPr bwMode="ltGray">
              <a:xfrm rot="12185230" flipV="1">
                <a:off x="3533" y="773"/>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fa-IR"/>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fa-IR"/>
              </a:p>
            </p:txBody>
          </p:sp>
          <p:sp>
            <p:nvSpPr>
              <p:cNvPr id="41" name="Freeform 6"/>
              <p:cNvSpPr>
                <a:spLocks/>
              </p:cNvSpPr>
              <p:nvPr userDrawn="1"/>
            </p:nvSpPr>
            <p:spPr bwMode="ltGray">
              <a:xfrm rot="12185230" flipV="1">
                <a:off x="3636" y="2162"/>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fa-IR"/>
              </a:p>
            </p:txBody>
          </p:sp>
          <p:sp>
            <p:nvSpPr>
              <p:cNvPr id="42" name="Freeform 7"/>
              <p:cNvSpPr>
                <a:spLocks/>
              </p:cNvSpPr>
              <p:nvPr userDrawn="1"/>
            </p:nvSpPr>
            <p:spPr bwMode="ltGray">
              <a:xfrm rot="12185230" flipV="1">
                <a:off x="3977" y="972"/>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fa-IR"/>
              </a:p>
            </p:txBody>
          </p:sp>
          <p:sp>
            <p:nvSpPr>
              <p:cNvPr id="43" name="Freeform 8"/>
              <p:cNvSpPr>
                <a:spLocks/>
              </p:cNvSpPr>
              <p:nvPr userDrawn="1"/>
            </p:nvSpPr>
            <p:spPr bwMode="ltGray">
              <a:xfrm rot="12185230" flipV="1">
                <a:off x="3840"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fa-IR"/>
              </a:p>
            </p:txBody>
          </p:sp>
          <p:sp>
            <p:nvSpPr>
              <p:cNvPr id="44" name="Freeform 9"/>
              <p:cNvSpPr>
                <a:spLocks/>
              </p:cNvSpPr>
              <p:nvPr userDrawn="1"/>
            </p:nvSpPr>
            <p:spPr bwMode="ltGray">
              <a:xfrm rot="12185230" flipV="1">
                <a:off x="3890" y="1323"/>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fa-IR"/>
              </a:p>
            </p:txBody>
          </p:sp>
          <p:sp>
            <p:nvSpPr>
              <p:cNvPr id="45" name="Freeform 10"/>
              <p:cNvSpPr>
                <a:spLocks/>
              </p:cNvSpPr>
              <p:nvPr userDrawn="1"/>
            </p:nvSpPr>
            <p:spPr bwMode="ltGray">
              <a:xfrm rot="12185230" flipV="1">
                <a:off x="3007"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fa-I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fa-I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fa-I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fa-I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fa-I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fa-I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fa-I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3" name="Group 21"/>
            <p:cNvGrpSpPr>
              <a:grpSpLocks/>
            </p:cNvGrpSpPr>
            <p:nvPr userDrawn="1"/>
          </p:nvGrpSpPr>
          <p:grpSpPr bwMode="auto">
            <a:xfrm rot="-6691250">
              <a:off x="3639" y="121"/>
              <a:ext cx="356" cy="608"/>
              <a:chOff x="1731" y="866"/>
              <a:chExt cx="129" cy="157"/>
            </a:xfrm>
          </p:grpSpPr>
          <p:sp>
            <p:nvSpPr>
              <p:cNvPr id="33" name="Freeform 22"/>
              <p:cNvSpPr>
                <a:spLocks/>
              </p:cNvSpPr>
              <p:nvPr userDrawn="1"/>
            </p:nvSpPr>
            <p:spPr bwMode="ltGray">
              <a:xfrm>
                <a:off x="1732"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4" name="Freeform 23"/>
              <p:cNvSpPr>
                <a:spLocks/>
              </p:cNvSpPr>
              <p:nvPr userDrawn="1"/>
            </p:nvSpPr>
            <p:spPr bwMode="ltGray">
              <a:xfrm>
                <a:off x="1791"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5" name="Freeform 24"/>
              <p:cNvSpPr>
                <a:spLocks/>
              </p:cNvSpPr>
              <p:nvPr userDrawn="1"/>
            </p:nvSpPr>
            <p:spPr bwMode="ltGray">
              <a:xfrm>
                <a:off x="1775"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4" name="Group 25"/>
            <p:cNvGrpSpPr>
              <a:grpSpLocks/>
            </p:cNvGrpSpPr>
            <p:nvPr userDrawn="1"/>
          </p:nvGrpSpPr>
          <p:grpSpPr bwMode="auto">
            <a:xfrm rot="8524840">
              <a:off x="677" y="3305"/>
              <a:ext cx="500" cy="500"/>
              <a:chOff x="1727" y="870"/>
              <a:chExt cx="129" cy="156"/>
            </a:xfrm>
          </p:grpSpPr>
          <p:sp>
            <p:nvSpPr>
              <p:cNvPr id="30" name="Freeform 26"/>
              <p:cNvSpPr>
                <a:spLocks/>
              </p:cNvSpPr>
              <p:nvPr userDrawn="1"/>
            </p:nvSpPr>
            <p:spPr bwMode="ltGray">
              <a:xfrm>
                <a:off x="1727" y="871"/>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1" name="Freeform 27"/>
              <p:cNvSpPr>
                <a:spLocks/>
              </p:cNvSpPr>
              <p:nvPr userDrawn="1"/>
            </p:nvSpPr>
            <p:spPr bwMode="ltGray">
              <a:xfrm>
                <a:off x="1786" y="899"/>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2" name="Freeform 28"/>
              <p:cNvSpPr>
                <a:spLocks/>
              </p:cNvSpPr>
              <p:nvPr userDrawn="1"/>
            </p:nvSpPr>
            <p:spPr bwMode="ltGray">
              <a:xfrm>
                <a:off x="1772" y="1002"/>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5" name="Group 29"/>
            <p:cNvGrpSpPr>
              <a:grpSpLocks/>
            </p:cNvGrpSpPr>
            <p:nvPr userDrawn="1"/>
          </p:nvGrpSpPr>
          <p:grpSpPr bwMode="auto">
            <a:xfrm rot="4106450" flipH="1">
              <a:off x="404" y="264"/>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6" name="Group 33"/>
            <p:cNvGrpSpPr>
              <a:grpSpLocks/>
            </p:cNvGrpSpPr>
            <p:nvPr userDrawn="1"/>
          </p:nvGrpSpPr>
          <p:grpSpPr bwMode="auto">
            <a:xfrm rot="10015322" flipH="1">
              <a:off x="4622"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fa-I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fa-I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fa-I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fa-I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fa-I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fa-I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fa-IR"/>
            </a:p>
          </p:txBody>
        </p:sp>
      </p:grpSp>
      <p:sp>
        <p:nvSpPr>
          <p:cNvPr id="114735" name="Rectangle 47"/>
          <p:cNvSpPr>
            <a:spLocks noGrp="1" noChangeArrowheads="1"/>
          </p:cNvSpPr>
          <p:nvPr>
            <p:ph type="ctrTitle"/>
          </p:nvPr>
        </p:nvSpPr>
        <p:spPr>
          <a:xfrm>
            <a:off x="2455863" y="596900"/>
            <a:ext cx="6192837" cy="3581400"/>
          </a:xfrm>
        </p:spPr>
        <p:txBody>
          <a:bodyPr/>
          <a:lstStyle>
            <a:lvl1pPr>
              <a:defRPr sz="5200" b="1"/>
            </a:lvl1pPr>
          </a:lstStyle>
          <a:p>
            <a:r>
              <a:rPr lang="fa-IR"/>
              <a:t>برای ویرایش سبک عنوان اسلاید اصلی، کلیک نمایید</a:t>
            </a:r>
            <a:endParaRPr lang="en-US"/>
          </a:p>
        </p:txBody>
      </p:sp>
      <p:sp>
        <p:nvSpPr>
          <p:cNvPr id="11473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fa-IR"/>
              <a:t>برای ویرایش سبک زیرعنوان اسلاید اصلی، کلیک نمایید</a:t>
            </a:r>
            <a:endParaRPr lang="en-US"/>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fld id="{B5214E4A-BA18-461B-B999-370EADCFAB73}" type="slidenum">
              <a:rPr lang="en-US"/>
              <a:pPr/>
              <a:t>‹#›</a:t>
            </a:fld>
            <a:endParaRPr lang="en-US"/>
          </a:p>
        </p:txBody>
      </p:sp>
    </p:spTree>
    <p:extLst>
      <p:ext uri="{BB962C8B-B14F-4D97-AF65-F5344CB8AC3E}">
        <p14:creationId xmlns:p14="http://schemas.microsoft.com/office/powerpoint/2010/main" val="5461271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810FCF2D-2457-4995-A13A-F111DF4CBBA4}" type="slidenum">
              <a:rPr lang="en-US"/>
              <a:pPr/>
              <a:t>‹#›</a:t>
            </a:fld>
            <a:endParaRPr lang="en-US"/>
          </a:p>
        </p:txBody>
      </p:sp>
    </p:spTree>
    <p:extLst>
      <p:ext uri="{BB962C8B-B14F-4D97-AF65-F5344CB8AC3E}">
        <p14:creationId xmlns:p14="http://schemas.microsoft.com/office/powerpoint/2010/main" val="2939362532"/>
      </p:ext>
    </p:extLst>
  </p:cSld>
  <p:clrMapOvr>
    <a:masterClrMapping/>
  </p:clrMapOvr>
  <p:transition spd="slow">
    <p:checker dir="vert"/>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C31659C8-B77A-455C-91D7-313F8194C62F}" type="slidenum">
              <a:rPr lang="en-US"/>
              <a:pPr/>
              <a:t>‹#›</a:t>
            </a:fld>
            <a:endParaRPr lang="en-US"/>
          </a:p>
        </p:txBody>
      </p:sp>
    </p:spTree>
    <p:extLst>
      <p:ext uri="{BB962C8B-B14F-4D97-AF65-F5344CB8AC3E}">
        <p14:creationId xmlns:p14="http://schemas.microsoft.com/office/powerpoint/2010/main" val="315264488"/>
      </p:ext>
    </p:extLst>
  </p:cSld>
  <p:clrMapOvr>
    <a:masterClrMapping/>
  </p:clrMapOvr>
  <p:transition spd="slow">
    <p:checker dir="vert"/>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456113"/>
          </a:xfrm>
        </p:spPr>
        <p:txBody>
          <a:bodyPr/>
          <a:lstStyle/>
          <a:p>
            <a:pPr lvl="0"/>
            <a:endParaRPr lang="fa-IR"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58882788-4005-4806-AA03-4DDA9145487C}" type="slidenum">
              <a:rPr lang="en-US"/>
              <a:pPr/>
              <a:t>‹#›</a:t>
            </a:fld>
            <a:endParaRPr lang="en-US"/>
          </a:p>
        </p:txBody>
      </p:sp>
    </p:spTree>
    <p:extLst>
      <p:ext uri="{BB962C8B-B14F-4D97-AF65-F5344CB8AC3E}">
        <p14:creationId xmlns:p14="http://schemas.microsoft.com/office/powerpoint/2010/main" val="2628994606"/>
      </p:ext>
    </p:extLst>
  </p:cSld>
  <p:clrMapOvr>
    <a:masterClrMapping/>
  </p:clrMapOvr>
  <p:transition spd="slow">
    <p:checker dir="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ADD10A3-FF00-40CD-949D-16A9B4ED7944}" type="slidenum">
              <a:rPr lang="en-US"/>
              <a:pPr/>
              <a:t>‹#›</a:t>
            </a:fld>
            <a:endParaRPr lang="en-US"/>
          </a:p>
        </p:txBody>
      </p:sp>
    </p:spTree>
    <p:extLst>
      <p:ext uri="{BB962C8B-B14F-4D97-AF65-F5344CB8AC3E}">
        <p14:creationId xmlns:p14="http://schemas.microsoft.com/office/powerpoint/2010/main" val="314856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1AB7562-7B5F-4D9A-BB10-514B0347A5DB}" type="slidenum">
              <a:rPr lang="en-US"/>
              <a:pPr/>
              <a:t>‹#›</a:t>
            </a:fld>
            <a:endParaRPr lang="en-US"/>
          </a:p>
        </p:txBody>
      </p:sp>
    </p:spTree>
    <p:extLst>
      <p:ext uri="{BB962C8B-B14F-4D97-AF65-F5344CB8AC3E}">
        <p14:creationId xmlns:p14="http://schemas.microsoft.com/office/powerpoint/2010/main" val="428857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C7092052-5573-4F4C-921C-C19CF025B4D8}" type="slidenum">
              <a:rPr lang="en-US"/>
              <a:pPr/>
              <a:t>‹#›</a:t>
            </a:fld>
            <a:endParaRPr lang="en-US"/>
          </a:p>
        </p:txBody>
      </p:sp>
    </p:spTree>
    <p:extLst>
      <p:ext uri="{BB962C8B-B14F-4D97-AF65-F5344CB8AC3E}">
        <p14:creationId xmlns:p14="http://schemas.microsoft.com/office/powerpoint/2010/main" val="2606459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A628C5B9-99B9-4C24-9942-D88A5D727BBD}" type="slidenum">
              <a:rPr lang="en-US"/>
              <a:pPr/>
              <a:t>‹#›</a:t>
            </a:fld>
            <a:endParaRPr lang="en-US"/>
          </a:p>
        </p:txBody>
      </p:sp>
    </p:spTree>
    <p:extLst>
      <p:ext uri="{BB962C8B-B14F-4D97-AF65-F5344CB8AC3E}">
        <p14:creationId xmlns:p14="http://schemas.microsoft.com/office/powerpoint/2010/main" val="645909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964F2F32-95F3-45E9-87D9-F21B4316A7E0}" type="slidenum">
              <a:rPr lang="en-US"/>
              <a:pPr/>
              <a:t>‹#›</a:t>
            </a:fld>
            <a:endParaRPr lang="en-US"/>
          </a:p>
        </p:txBody>
      </p:sp>
    </p:spTree>
    <p:extLst>
      <p:ext uri="{BB962C8B-B14F-4D97-AF65-F5344CB8AC3E}">
        <p14:creationId xmlns:p14="http://schemas.microsoft.com/office/powerpoint/2010/main" val="3961561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1C9A33F8-AB1D-417D-B680-52CDC4545880}" type="slidenum">
              <a:rPr lang="en-US"/>
              <a:pPr/>
              <a:t>‹#›</a:t>
            </a:fld>
            <a:endParaRPr lang="en-US"/>
          </a:p>
        </p:txBody>
      </p:sp>
    </p:spTree>
    <p:extLst>
      <p:ext uri="{BB962C8B-B14F-4D97-AF65-F5344CB8AC3E}">
        <p14:creationId xmlns:p14="http://schemas.microsoft.com/office/powerpoint/2010/main" val="288021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0B1EDBB-4944-4EAB-BD32-A02A6278D16A}" type="slidenum">
              <a:rPr lang="en-US"/>
              <a:pPr/>
              <a:t>‹#›</a:t>
            </a:fld>
            <a:endParaRPr lang="en-US"/>
          </a:p>
        </p:txBody>
      </p:sp>
    </p:spTree>
    <p:extLst>
      <p:ext uri="{BB962C8B-B14F-4D97-AF65-F5344CB8AC3E}">
        <p14:creationId xmlns:p14="http://schemas.microsoft.com/office/powerpoint/2010/main" val="283338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B8368568-F196-4CB3-B24E-9BE060B24A80}" type="slidenum">
              <a:rPr lang="en-US"/>
              <a:pPr/>
              <a:t>‹#›</a:t>
            </a:fld>
            <a:endParaRPr lang="en-US"/>
          </a:p>
        </p:txBody>
      </p:sp>
    </p:spTree>
    <p:extLst>
      <p:ext uri="{BB962C8B-B14F-4D97-AF65-F5344CB8AC3E}">
        <p14:creationId xmlns:p14="http://schemas.microsoft.com/office/powerpoint/2010/main" val="3602845453"/>
      </p:ext>
    </p:extLst>
  </p:cSld>
  <p:clrMapOvr>
    <a:masterClrMapping/>
  </p:clrMapOvr>
  <p:transition spd="slow">
    <p:checker dir="vert"/>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ECDA34A-2E6A-4AB9-B545-F357F73556C5}" type="slidenum">
              <a:rPr lang="en-US"/>
              <a:pPr/>
              <a:t>‹#›</a:t>
            </a:fld>
            <a:endParaRPr lang="en-US"/>
          </a:p>
        </p:txBody>
      </p:sp>
    </p:spTree>
    <p:extLst>
      <p:ext uri="{BB962C8B-B14F-4D97-AF65-F5344CB8AC3E}">
        <p14:creationId xmlns:p14="http://schemas.microsoft.com/office/powerpoint/2010/main" val="420982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78A9DD4D-5363-48C4-B265-8D4F77D06E5B}" type="slidenum">
              <a:rPr lang="en-US"/>
              <a:pPr/>
              <a:t>‹#›</a:t>
            </a:fld>
            <a:endParaRPr lang="en-US"/>
          </a:p>
        </p:txBody>
      </p:sp>
    </p:spTree>
    <p:extLst>
      <p:ext uri="{BB962C8B-B14F-4D97-AF65-F5344CB8AC3E}">
        <p14:creationId xmlns:p14="http://schemas.microsoft.com/office/powerpoint/2010/main" val="225663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8377F9D0-FB14-418D-B4B1-EC5339EC7FFB}" type="slidenum">
              <a:rPr lang="en-US"/>
              <a:pPr/>
              <a:t>‹#›</a:t>
            </a:fld>
            <a:endParaRPr lang="en-US"/>
          </a:p>
        </p:txBody>
      </p:sp>
    </p:spTree>
    <p:extLst>
      <p:ext uri="{BB962C8B-B14F-4D97-AF65-F5344CB8AC3E}">
        <p14:creationId xmlns:p14="http://schemas.microsoft.com/office/powerpoint/2010/main" val="136773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DF08F44-056F-4B6E-A55C-9914353B06A6}" type="slidenum">
              <a:rPr lang="en-US"/>
              <a:pPr/>
              <a:t>‹#›</a:t>
            </a:fld>
            <a:endParaRPr lang="en-US"/>
          </a:p>
        </p:txBody>
      </p:sp>
    </p:spTree>
    <p:extLst>
      <p:ext uri="{BB962C8B-B14F-4D97-AF65-F5344CB8AC3E}">
        <p14:creationId xmlns:p14="http://schemas.microsoft.com/office/powerpoint/2010/main" val="3950915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cs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cs typeface="Arial" charset="0"/>
            </a:endParaRPr>
          </a:p>
        </p:txBody>
      </p:sp>
      <p:sp>
        <p:nvSpPr>
          <p:cNvPr id="61030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6103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87E7FDB0-EA0E-4034-A04B-486A02B6FDD0}" type="datetimeFigureOut">
              <a:rPr lang="en-US"/>
              <a:pPr>
                <a:defRPr/>
              </a:pPr>
              <a:t>4/11/2020</a:t>
            </a:fld>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fld id="{DED9FB68-1941-4EE5-B51B-2BB7D6FA9E93}" type="slidenum">
              <a:rPr lang="en-US" altLang="en-US"/>
              <a:pPr/>
              <a:t>‹#›</a:t>
            </a:fld>
            <a:endParaRPr lang="en-US" altLang="en-US"/>
          </a:p>
        </p:txBody>
      </p:sp>
    </p:spTree>
    <p:extLst>
      <p:ext uri="{BB962C8B-B14F-4D97-AF65-F5344CB8AC3E}">
        <p14:creationId xmlns:p14="http://schemas.microsoft.com/office/powerpoint/2010/main" val="228219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BFB083C-2264-402A-BEC6-EB31B341B0EE}" type="datetimeFigureOut">
              <a:rPr lang="en-US"/>
              <a:pPr>
                <a:defRPr/>
              </a:pPr>
              <a:t>4/11/2020</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A9BE98C6-0066-4EDE-8886-A74B5020886A}" type="slidenum">
              <a:rPr lang="en-US" altLang="en-US"/>
              <a:pPr/>
              <a:t>‹#›</a:t>
            </a:fld>
            <a:endParaRPr lang="en-US" altLang="en-US"/>
          </a:p>
        </p:txBody>
      </p:sp>
    </p:spTree>
    <p:extLst>
      <p:ext uri="{BB962C8B-B14F-4D97-AF65-F5344CB8AC3E}">
        <p14:creationId xmlns:p14="http://schemas.microsoft.com/office/powerpoint/2010/main" val="3515304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58B639B-184D-4377-AF3F-90DEAEFF41BD}" type="datetimeFigureOut">
              <a:rPr lang="en-US"/>
              <a:pPr>
                <a:defRPr/>
              </a:pPr>
              <a:t>4/11/2020</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8A76145-4EC3-4197-A60A-C0148331E08D}" type="slidenum">
              <a:rPr lang="en-US" altLang="en-US"/>
              <a:pPr/>
              <a:t>‹#›</a:t>
            </a:fld>
            <a:endParaRPr lang="en-US" altLang="en-US"/>
          </a:p>
        </p:txBody>
      </p:sp>
    </p:spTree>
    <p:extLst>
      <p:ext uri="{BB962C8B-B14F-4D97-AF65-F5344CB8AC3E}">
        <p14:creationId xmlns:p14="http://schemas.microsoft.com/office/powerpoint/2010/main" val="1393705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214CAED-AE5A-436D-86B1-E195D8DDF335}" type="datetimeFigureOut">
              <a:rPr lang="en-US"/>
              <a:pPr>
                <a:defRPr/>
              </a:pPr>
              <a:t>4/11/2020</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F87682A-5931-4DC2-8C49-681E724F914C}" type="slidenum">
              <a:rPr lang="en-US" altLang="en-US"/>
              <a:pPr/>
              <a:t>‹#›</a:t>
            </a:fld>
            <a:endParaRPr lang="en-US" altLang="en-US"/>
          </a:p>
        </p:txBody>
      </p:sp>
    </p:spTree>
    <p:extLst>
      <p:ext uri="{BB962C8B-B14F-4D97-AF65-F5344CB8AC3E}">
        <p14:creationId xmlns:p14="http://schemas.microsoft.com/office/powerpoint/2010/main" val="3657268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B1F392EF-D83E-4013-B972-80D3F0B4FA48}" type="datetimeFigureOut">
              <a:rPr lang="en-US"/>
              <a:pPr>
                <a:defRPr/>
              </a:pPr>
              <a:t>4/11/2020</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C51A3E1E-6146-4DB1-94F0-456D3C199796}" type="slidenum">
              <a:rPr lang="en-US" altLang="en-US"/>
              <a:pPr/>
              <a:t>‹#›</a:t>
            </a:fld>
            <a:endParaRPr lang="en-US" altLang="en-US"/>
          </a:p>
        </p:txBody>
      </p:sp>
    </p:spTree>
    <p:extLst>
      <p:ext uri="{BB962C8B-B14F-4D97-AF65-F5344CB8AC3E}">
        <p14:creationId xmlns:p14="http://schemas.microsoft.com/office/powerpoint/2010/main" val="1353216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F6EFC038-672E-403D-B35F-BA50265174DA}" type="datetimeFigureOut">
              <a:rPr lang="en-US"/>
              <a:pPr>
                <a:defRPr/>
              </a:pPr>
              <a:t>4/11/2020</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8ACAC4A6-A8E1-4BA7-A3DE-0CD9B7A30310}" type="slidenum">
              <a:rPr lang="en-US" altLang="en-US"/>
              <a:pPr/>
              <a:t>‹#›</a:t>
            </a:fld>
            <a:endParaRPr lang="en-US" altLang="en-US"/>
          </a:p>
        </p:txBody>
      </p:sp>
    </p:spTree>
    <p:extLst>
      <p:ext uri="{BB962C8B-B14F-4D97-AF65-F5344CB8AC3E}">
        <p14:creationId xmlns:p14="http://schemas.microsoft.com/office/powerpoint/2010/main" val="19440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2FA8246E-F77E-4603-8029-85750BC42055}" type="slidenum">
              <a:rPr lang="en-US"/>
              <a:pPr/>
              <a:t>‹#›</a:t>
            </a:fld>
            <a:endParaRPr lang="en-US"/>
          </a:p>
        </p:txBody>
      </p:sp>
    </p:spTree>
    <p:extLst>
      <p:ext uri="{BB962C8B-B14F-4D97-AF65-F5344CB8AC3E}">
        <p14:creationId xmlns:p14="http://schemas.microsoft.com/office/powerpoint/2010/main" val="3303061202"/>
      </p:ext>
    </p:extLst>
  </p:cSld>
  <p:clrMapOvr>
    <a:masterClrMapping/>
  </p:clrMapOvr>
  <p:transition spd="slow">
    <p:checker dir="vert"/>
    <p:sndAc>
      <p:stSnd>
        <p:snd r:embed="rId1" name="camera.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12E1870-002E-4710-ABDB-D43006DECF44}" type="datetimeFigureOut">
              <a:rPr lang="en-US"/>
              <a:pPr>
                <a:defRPr/>
              </a:pPr>
              <a:t>4/11/2020</a:t>
            </a:fld>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2ECC0A7F-322F-4DDA-BA13-1C73941CF108}" type="slidenum">
              <a:rPr lang="en-US" altLang="en-US"/>
              <a:pPr/>
              <a:t>‹#›</a:t>
            </a:fld>
            <a:endParaRPr lang="en-US" altLang="en-US"/>
          </a:p>
        </p:txBody>
      </p:sp>
    </p:spTree>
    <p:extLst>
      <p:ext uri="{BB962C8B-B14F-4D97-AF65-F5344CB8AC3E}">
        <p14:creationId xmlns:p14="http://schemas.microsoft.com/office/powerpoint/2010/main" val="82802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6023FB7-4C4E-4832-BD41-2D6695DCA100}" type="datetimeFigureOut">
              <a:rPr lang="en-US"/>
              <a:pPr>
                <a:defRPr/>
              </a:pPr>
              <a:t>4/11/2020</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A1069303-539F-438A-80A3-9418F0171706}" type="slidenum">
              <a:rPr lang="en-US" altLang="en-US"/>
              <a:pPr/>
              <a:t>‹#›</a:t>
            </a:fld>
            <a:endParaRPr lang="en-US" altLang="en-US"/>
          </a:p>
        </p:txBody>
      </p:sp>
    </p:spTree>
    <p:extLst>
      <p:ext uri="{BB962C8B-B14F-4D97-AF65-F5344CB8AC3E}">
        <p14:creationId xmlns:p14="http://schemas.microsoft.com/office/powerpoint/2010/main" val="3590335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9C007B6-A2E3-4D36-8FE7-EAF508C67168}" type="datetimeFigureOut">
              <a:rPr lang="en-US"/>
              <a:pPr>
                <a:defRPr/>
              </a:pPr>
              <a:t>4/11/2020</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17CA91E-23A9-40BE-8189-A82EF3126829}" type="slidenum">
              <a:rPr lang="en-US" altLang="en-US"/>
              <a:pPr/>
              <a:t>‹#›</a:t>
            </a:fld>
            <a:endParaRPr lang="en-US" altLang="en-US"/>
          </a:p>
        </p:txBody>
      </p:sp>
    </p:spTree>
    <p:extLst>
      <p:ext uri="{BB962C8B-B14F-4D97-AF65-F5344CB8AC3E}">
        <p14:creationId xmlns:p14="http://schemas.microsoft.com/office/powerpoint/2010/main" val="2110204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A4ED4E4-8D65-482F-8238-45DD80FA9EFE}" type="datetimeFigureOut">
              <a:rPr lang="en-US"/>
              <a:pPr>
                <a:defRPr/>
              </a:pPr>
              <a:t>4/11/2020</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F19A807A-2E17-4A0F-ABB7-FCCB86FCB2A8}" type="slidenum">
              <a:rPr lang="en-US" altLang="en-US"/>
              <a:pPr/>
              <a:t>‹#›</a:t>
            </a:fld>
            <a:endParaRPr lang="en-US" altLang="en-US"/>
          </a:p>
        </p:txBody>
      </p:sp>
    </p:spTree>
    <p:extLst>
      <p:ext uri="{BB962C8B-B14F-4D97-AF65-F5344CB8AC3E}">
        <p14:creationId xmlns:p14="http://schemas.microsoft.com/office/powerpoint/2010/main" val="2549248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138C335-3F7E-4A94-8BA1-06939C14A067}" type="datetimeFigureOut">
              <a:rPr lang="en-US"/>
              <a:pPr>
                <a:defRPr/>
              </a:pPr>
              <a:t>4/11/2020</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7D4F76FC-D871-4AC5-83BD-9E13AF26E9E3}" type="slidenum">
              <a:rPr lang="en-US" altLang="en-US"/>
              <a:pPr/>
              <a:t>‹#›</a:t>
            </a:fld>
            <a:endParaRPr lang="en-US" altLang="en-US"/>
          </a:p>
        </p:txBody>
      </p:sp>
    </p:spTree>
    <p:extLst>
      <p:ext uri="{BB962C8B-B14F-4D97-AF65-F5344CB8AC3E}">
        <p14:creationId xmlns:p14="http://schemas.microsoft.com/office/powerpoint/2010/main" val="3127871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4ABF4570-4137-44E4-A2D6-DF5A9A8D78CE}" type="datetimeFigureOut">
              <a:rPr lang="en-US"/>
              <a:pPr>
                <a:defRPr/>
              </a:pPr>
              <a:t>4/11/2020</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E30142DF-4644-4081-8965-BCDB719FFC78}" type="slidenum">
              <a:rPr lang="en-US" altLang="en-US"/>
              <a:pPr/>
              <a:t>‹#›</a:t>
            </a:fld>
            <a:endParaRPr lang="en-US" altLang="en-US"/>
          </a:p>
        </p:txBody>
      </p:sp>
    </p:spTree>
    <p:extLst>
      <p:ext uri="{BB962C8B-B14F-4D97-AF65-F5344CB8AC3E}">
        <p14:creationId xmlns:p14="http://schemas.microsoft.com/office/powerpoint/2010/main" val="513407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1"/>
              <a:ext cx="1857" cy="3628"/>
              <a:chOff x="3009" y="775"/>
              <a:chExt cx="1857" cy="3628"/>
            </a:xfrm>
          </p:grpSpPr>
          <p:sp>
            <p:nvSpPr>
              <p:cNvPr id="39" name="Freeform 4"/>
              <p:cNvSpPr>
                <a:spLocks/>
              </p:cNvSpPr>
              <p:nvPr userDrawn="1"/>
            </p:nvSpPr>
            <p:spPr bwMode="ltGray">
              <a:xfrm rot="12185230" flipV="1">
                <a:off x="3533" y="774"/>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1" name="Freeform 6"/>
              <p:cNvSpPr>
                <a:spLocks/>
              </p:cNvSpPr>
              <p:nvPr userDrawn="1"/>
            </p:nvSpPr>
            <p:spPr bwMode="ltGray">
              <a:xfrm rot="12185230" flipV="1">
                <a:off x="3636" y="2163"/>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2" name="Freeform 7"/>
              <p:cNvSpPr>
                <a:spLocks/>
              </p:cNvSpPr>
              <p:nvPr userDrawn="1"/>
            </p:nvSpPr>
            <p:spPr bwMode="ltGray">
              <a:xfrm rot="12185230" flipV="1">
                <a:off x="3977" y="973"/>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3" name="Freeform 8"/>
              <p:cNvSpPr>
                <a:spLocks/>
              </p:cNvSpPr>
              <p:nvPr userDrawn="1"/>
            </p:nvSpPr>
            <p:spPr bwMode="ltGray">
              <a:xfrm rot="12185230" flipV="1">
                <a:off x="3841"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4" name="Freeform 9"/>
              <p:cNvSpPr>
                <a:spLocks/>
              </p:cNvSpPr>
              <p:nvPr userDrawn="1"/>
            </p:nvSpPr>
            <p:spPr bwMode="ltGray">
              <a:xfrm rot="12185230" flipV="1">
                <a:off x="3891" y="1324"/>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45" name="Freeform 10"/>
              <p:cNvSpPr>
                <a:spLocks/>
              </p:cNvSpPr>
              <p:nvPr userDrawn="1"/>
            </p:nvSpPr>
            <p:spPr bwMode="ltGray">
              <a:xfrm rot="12185230" flipV="1">
                <a:off x="3008"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a:cs typeface="Arial" charset="0"/>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a:cs typeface="Arial"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3" name="Group 21"/>
            <p:cNvGrpSpPr>
              <a:grpSpLocks/>
            </p:cNvGrpSpPr>
            <p:nvPr userDrawn="1"/>
          </p:nvGrpSpPr>
          <p:grpSpPr bwMode="auto">
            <a:xfrm rot="-6691250">
              <a:off x="3640" y="123"/>
              <a:ext cx="356" cy="608"/>
              <a:chOff x="1730" y="866"/>
              <a:chExt cx="129" cy="157"/>
            </a:xfrm>
          </p:grpSpPr>
          <p:sp>
            <p:nvSpPr>
              <p:cNvPr id="33" name="Freeform 22"/>
              <p:cNvSpPr>
                <a:spLocks/>
              </p:cNvSpPr>
              <p:nvPr userDrawn="1"/>
            </p:nvSpPr>
            <p:spPr bwMode="ltGray">
              <a:xfrm>
                <a:off x="1731"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34" name="Freeform 23"/>
              <p:cNvSpPr>
                <a:spLocks/>
              </p:cNvSpPr>
              <p:nvPr userDrawn="1"/>
            </p:nvSpPr>
            <p:spPr bwMode="ltGray">
              <a:xfrm>
                <a:off x="1790"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35" name="Freeform 24"/>
              <p:cNvSpPr>
                <a:spLocks/>
              </p:cNvSpPr>
              <p:nvPr userDrawn="1"/>
            </p:nvSpPr>
            <p:spPr bwMode="ltGray">
              <a:xfrm>
                <a:off x="1774"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4" name="Group 25"/>
            <p:cNvGrpSpPr>
              <a:grpSpLocks/>
            </p:cNvGrpSpPr>
            <p:nvPr userDrawn="1"/>
          </p:nvGrpSpPr>
          <p:grpSpPr bwMode="auto">
            <a:xfrm rot="8524840">
              <a:off x="677" y="3306"/>
              <a:ext cx="500" cy="500"/>
              <a:chOff x="1727" y="869"/>
              <a:chExt cx="129" cy="156"/>
            </a:xfrm>
          </p:grpSpPr>
          <p:sp>
            <p:nvSpPr>
              <p:cNvPr id="30" name="Freeform 26"/>
              <p:cNvSpPr>
                <a:spLocks/>
              </p:cNvSpPr>
              <p:nvPr userDrawn="1"/>
            </p:nvSpPr>
            <p:spPr bwMode="ltGray">
              <a:xfrm>
                <a:off x="1727" y="870"/>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31" name="Freeform 27"/>
              <p:cNvSpPr>
                <a:spLocks/>
              </p:cNvSpPr>
              <p:nvPr userDrawn="1"/>
            </p:nvSpPr>
            <p:spPr bwMode="ltGray">
              <a:xfrm>
                <a:off x="1786" y="898"/>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32" name="Freeform 28"/>
              <p:cNvSpPr>
                <a:spLocks/>
              </p:cNvSpPr>
              <p:nvPr userDrawn="1"/>
            </p:nvSpPr>
            <p:spPr bwMode="ltGray">
              <a:xfrm>
                <a:off x="1772" y="1001"/>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5" name="Group 29"/>
            <p:cNvGrpSpPr>
              <a:grpSpLocks/>
            </p:cNvGrpSpPr>
            <p:nvPr userDrawn="1"/>
          </p:nvGrpSpPr>
          <p:grpSpPr bwMode="auto">
            <a:xfrm rot="4106450" flipH="1">
              <a:off x="404" y="266"/>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6" name="Group 33"/>
            <p:cNvGrpSpPr>
              <a:grpSpLocks/>
            </p:cNvGrpSpPr>
            <p:nvPr userDrawn="1"/>
          </p:nvGrpSpPr>
          <p:grpSpPr bwMode="auto">
            <a:xfrm rot="10015322" flipH="1">
              <a:off x="4620"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a:cs typeface="Arial" charset="0"/>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a:cs typeface="Arial" charset="0"/>
              </a:endParaRPr>
            </a:p>
          </p:txBody>
        </p:sp>
      </p:grpSp>
      <p:sp>
        <p:nvSpPr>
          <p:cNvPr id="639023"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63902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AF45BFE7-F8D1-40EA-85FD-3C164181DC24}" type="datetimeFigureOut">
              <a:rPr lang="en-US"/>
              <a:pPr>
                <a:defRPr/>
              </a:pPr>
              <a:t>4/11/2020</a:t>
            </a:fld>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fld id="{37F05F1B-6432-4116-91CA-B462B0456FE2}" type="slidenum">
              <a:rPr lang="en-US"/>
              <a:pPr/>
              <a:t>‹#›</a:t>
            </a:fld>
            <a:endParaRPr lang="en-US"/>
          </a:p>
        </p:txBody>
      </p:sp>
    </p:spTree>
    <p:extLst>
      <p:ext uri="{BB962C8B-B14F-4D97-AF65-F5344CB8AC3E}">
        <p14:creationId xmlns:p14="http://schemas.microsoft.com/office/powerpoint/2010/main" val="427078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87923FAE-DD4A-4DCA-8E1C-1DAC59ACA254}" type="datetimeFigureOut">
              <a:rPr lang="en-US"/>
              <a:pPr>
                <a:defRPr/>
              </a:pPr>
              <a:t>4/11/2020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77849FB6-760E-403D-BC24-52F23CBF16CC}" type="slidenum">
              <a:rPr lang="en-US"/>
              <a:pPr/>
              <a:t>‹#›</a:t>
            </a:fld>
            <a:endParaRPr lang="en-US"/>
          </a:p>
        </p:txBody>
      </p:sp>
    </p:spTree>
    <p:extLst>
      <p:ext uri="{BB962C8B-B14F-4D97-AF65-F5344CB8AC3E}">
        <p14:creationId xmlns:p14="http://schemas.microsoft.com/office/powerpoint/2010/main" val="942387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fld id="{6C0A8403-B646-4D60-B65A-59330CDE158B}" type="datetimeFigureOut">
              <a:rPr lang="en-US"/>
              <a:pPr>
                <a:defRPr/>
              </a:pPr>
              <a:t>4/11/2020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34505E98-4170-4695-B12A-B99D4AE8BAF5}" type="slidenum">
              <a:rPr lang="en-US"/>
              <a:pPr/>
              <a:t>‹#›</a:t>
            </a:fld>
            <a:endParaRPr lang="en-US"/>
          </a:p>
        </p:txBody>
      </p:sp>
    </p:spTree>
    <p:extLst>
      <p:ext uri="{BB962C8B-B14F-4D97-AF65-F5344CB8AC3E}">
        <p14:creationId xmlns:p14="http://schemas.microsoft.com/office/powerpoint/2010/main" val="553239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fld id="{FFD6A04C-1477-4806-8194-CF1A0070C034}" type="datetimeFigureOut">
              <a:rPr lang="en-US"/>
              <a:pPr>
                <a:defRPr/>
              </a:pPr>
              <a:t>4/11/2020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31090F84-ED1B-4D2E-91C0-75D789E242BE}" type="slidenum">
              <a:rPr lang="en-US"/>
              <a:pPr/>
              <a:t>‹#›</a:t>
            </a:fld>
            <a:endParaRPr lang="en-US"/>
          </a:p>
        </p:txBody>
      </p:sp>
    </p:spTree>
    <p:extLst>
      <p:ext uri="{BB962C8B-B14F-4D97-AF65-F5344CB8AC3E}">
        <p14:creationId xmlns:p14="http://schemas.microsoft.com/office/powerpoint/2010/main" val="276508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57E38E0F-0224-46DA-8FBB-ABCB03406C3B}" type="slidenum">
              <a:rPr lang="en-US"/>
              <a:pPr/>
              <a:t>‹#›</a:t>
            </a:fld>
            <a:endParaRPr lang="en-US"/>
          </a:p>
        </p:txBody>
      </p:sp>
    </p:spTree>
    <p:extLst>
      <p:ext uri="{BB962C8B-B14F-4D97-AF65-F5344CB8AC3E}">
        <p14:creationId xmlns:p14="http://schemas.microsoft.com/office/powerpoint/2010/main" val="2215503959"/>
      </p:ext>
    </p:extLst>
  </p:cSld>
  <p:clrMapOvr>
    <a:masterClrMapping/>
  </p:clrMapOvr>
  <p:transition spd="slow">
    <p:checker dir="vert"/>
    <p:sndAc>
      <p:stSnd>
        <p:snd r:embed="rId1" name="camera.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108A3C1A-0502-4DFE-8763-A613904E905E}" type="datetimeFigureOut">
              <a:rPr lang="en-US"/>
              <a:pPr>
                <a:defRPr/>
              </a:pPr>
              <a:t>4/11/2020</a:t>
            </a:fld>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fld id="{09DBDAEB-7EE0-4498-BBDB-DB6FB17360CA}" type="slidenum">
              <a:rPr lang="en-US"/>
              <a:pPr/>
              <a:t>‹#›</a:t>
            </a:fld>
            <a:endParaRPr lang="en-US"/>
          </a:p>
        </p:txBody>
      </p:sp>
    </p:spTree>
    <p:extLst>
      <p:ext uri="{BB962C8B-B14F-4D97-AF65-F5344CB8AC3E}">
        <p14:creationId xmlns:p14="http://schemas.microsoft.com/office/powerpoint/2010/main" val="1566401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fld id="{FCCD449E-8EBD-41AE-803A-DF89DD4F4E01}" type="datetimeFigureOut">
              <a:rPr lang="en-US"/>
              <a:pPr>
                <a:defRPr/>
              </a:pPr>
              <a:t>4/11/2020</a:t>
            </a:fld>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fld id="{CD1C98F9-0F59-4EE7-A4B4-C1ED798FC0BA}" type="slidenum">
              <a:rPr lang="en-US"/>
              <a:pPr/>
              <a:t>‹#›</a:t>
            </a:fld>
            <a:endParaRPr lang="en-US"/>
          </a:p>
        </p:txBody>
      </p:sp>
    </p:spTree>
    <p:extLst>
      <p:ext uri="{BB962C8B-B14F-4D97-AF65-F5344CB8AC3E}">
        <p14:creationId xmlns:p14="http://schemas.microsoft.com/office/powerpoint/2010/main" val="1735466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40D6C8FB-1DC8-4B48-8A94-E043356BB113}" type="datetimeFigureOut">
              <a:rPr lang="en-US"/>
              <a:pPr>
                <a:defRPr/>
              </a:pPr>
              <a:t>4/11/2020</a:t>
            </a:fld>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fld id="{4B48975D-E544-42E8-BC29-4C333F94D476}" type="slidenum">
              <a:rPr lang="en-US"/>
              <a:pPr/>
              <a:t>‹#›</a:t>
            </a:fld>
            <a:endParaRPr lang="en-US"/>
          </a:p>
        </p:txBody>
      </p:sp>
    </p:spTree>
    <p:extLst>
      <p:ext uri="{BB962C8B-B14F-4D97-AF65-F5344CB8AC3E}">
        <p14:creationId xmlns:p14="http://schemas.microsoft.com/office/powerpoint/2010/main" val="380720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170004C0-A214-40BE-ABAE-238578FC9491}" type="datetimeFigureOut">
              <a:rPr lang="en-US"/>
              <a:pPr>
                <a:defRPr/>
              </a:pPr>
              <a:t>4/11/2020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EF0DF5DE-AAA2-40FB-9C7F-05C8951B701B}" type="slidenum">
              <a:rPr lang="en-US"/>
              <a:pPr/>
              <a:t>‹#›</a:t>
            </a:fld>
            <a:endParaRPr lang="en-US"/>
          </a:p>
        </p:txBody>
      </p:sp>
    </p:spTree>
    <p:extLst>
      <p:ext uri="{BB962C8B-B14F-4D97-AF65-F5344CB8AC3E}">
        <p14:creationId xmlns:p14="http://schemas.microsoft.com/office/powerpoint/2010/main" val="711408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B6A79223-8B4A-4F8D-B177-154AB0C058C3}" type="datetimeFigureOut">
              <a:rPr lang="en-US"/>
              <a:pPr>
                <a:defRPr/>
              </a:pPr>
              <a:t>4/11/2020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C0A9F03A-5F8C-4BCF-858A-2DF2F4598E1B}" type="slidenum">
              <a:rPr lang="en-US"/>
              <a:pPr/>
              <a:t>‹#›</a:t>
            </a:fld>
            <a:endParaRPr lang="en-US"/>
          </a:p>
        </p:txBody>
      </p:sp>
    </p:spTree>
    <p:extLst>
      <p:ext uri="{BB962C8B-B14F-4D97-AF65-F5344CB8AC3E}">
        <p14:creationId xmlns:p14="http://schemas.microsoft.com/office/powerpoint/2010/main" val="3345806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C6F4625E-6B28-42ED-877C-7892EA2703A8}" type="datetimeFigureOut">
              <a:rPr lang="en-US"/>
              <a:pPr>
                <a:defRPr/>
              </a:pPr>
              <a:t>4/11/2020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7F55A8C7-4906-44E0-8CE0-755114525E68}" type="slidenum">
              <a:rPr lang="en-US"/>
              <a:pPr/>
              <a:t>‹#›</a:t>
            </a:fld>
            <a:endParaRPr lang="en-US"/>
          </a:p>
        </p:txBody>
      </p:sp>
    </p:spTree>
    <p:extLst>
      <p:ext uri="{BB962C8B-B14F-4D97-AF65-F5344CB8AC3E}">
        <p14:creationId xmlns:p14="http://schemas.microsoft.com/office/powerpoint/2010/main" val="1928056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05600B62-547F-4E88-B211-37A7873BE311}" type="datetimeFigureOut">
              <a:rPr lang="en-US"/>
              <a:pPr>
                <a:defRPr/>
              </a:pPr>
              <a:t>4/11/2020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28E1F6A4-800A-4805-83AB-21C21992F030}" type="slidenum">
              <a:rPr lang="en-US"/>
              <a:pPr/>
              <a:t>‹#›</a:t>
            </a:fld>
            <a:endParaRPr lang="en-US"/>
          </a:p>
        </p:txBody>
      </p:sp>
    </p:spTree>
    <p:extLst>
      <p:ext uri="{BB962C8B-B14F-4D97-AF65-F5344CB8AC3E}">
        <p14:creationId xmlns:p14="http://schemas.microsoft.com/office/powerpoint/2010/main" val="274733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a:latin typeface="Times New Roman" pitchFamily="18" charset="0"/>
              <a:cs typeface="Arial"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a:latin typeface="Times New Roman" pitchFamily="18" charset="0"/>
              <a:cs typeface="Arial"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a:latin typeface="Arial" charset="0"/>
              <a:cs typeface="Arial" charset="0"/>
            </a:endParaRPr>
          </a:p>
        </p:txBody>
      </p:sp>
      <p:sp>
        <p:nvSpPr>
          <p:cNvPr id="67379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67379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fld id="{254905B4-EA03-4584-BF33-01559886FE00}" type="datetimeFigureOut">
              <a:rPr lang="en-US"/>
              <a:pPr>
                <a:defRPr/>
              </a:pPr>
              <a:t>4/11/2020</a:t>
            </a:fld>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53F6B108-338A-4732-A041-A828C9EDD431}" type="slidenum">
              <a:rPr lang="en-US"/>
              <a:pPr/>
              <a:t>‹#›</a:t>
            </a:fld>
            <a:endParaRPr lang="en-US"/>
          </a:p>
        </p:txBody>
      </p:sp>
    </p:spTree>
    <p:extLst>
      <p:ext uri="{BB962C8B-B14F-4D97-AF65-F5344CB8AC3E}">
        <p14:creationId xmlns:p14="http://schemas.microsoft.com/office/powerpoint/2010/main" val="2875108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2E6CAC3-8B7F-4DF4-A753-C588143A476C}" type="datetimeFigureOut">
              <a:rPr lang="en-US"/>
              <a:pPr>
                <a:defRPr/>
              </a:pPr>
              <a:t>4/11/2020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C20A3E-2C52-41BA-9284-DA19593304C6}" type="slidenum">
              <a:rPr lang="en-US"/>
              <a:pPr/>
              <a:t>‹#›</a:t>
            </a:fld>
            <a:endParaRPr lang="en-US"/>
          </a:p>
        </p:txBody>
      </p:sp>
    </p:spTree>
    <p:extLst>
      <p:ext uri="{BB962C8B-B14F-4D97-AF65-F5344CB8AC3E}">
        <p14:creationId xmlns:p14="http://schemas.microsoft.com/office/powerpoint/2010/main" val="485383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EF0810-6DDE-4B15-B09A-5687F6288765}" type="datetimeFigureOut">
              <a:rPr lang="en-US"/>
              <a:pPr>
                <a:defRPr/>
              </a:pPr>
              <a:t>4/11/2020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4222B9-5249-46D8-995D-12EF966FA600}" type="slidenum">
              <a:rPr lang="en-US"/>
              <a:pPr/>
              <a:t>‹#›</a:t>
            </a:fld>
            <a:endParaRPr lang="en-US"/>
          </a:p>
        </p:txBody>
      </p:sp>
    </p:spTree>
    <p:extLst>
      <p:ext uri="{BB962C8B-B14F-4D97-AF65-F5344CB8AC3E}">
        <p14:creationId xmlns:p14="http://schemas.microsoft.com/office/powerpoint/2010/main" val="344451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fld id="{D1463A43-5E03-440D-90F3-8D48AFF58EF1}" type="slidenum">
              <a:rPr lang="en-US"/>
              <a:pPr/>
              <a:t>‹#›</a:t>
            </a:fld>
            <a:endParaRPr lang="en-US"/>
          </a:p>
        </p:txBody>
      </p:sp>
    </p:spTree>
    <p:extLst>
      <p:ext uri="{BB962C8B-B14F-4D97-AF65-F5344CB8AC3E}">
        <p14:creationId xmlns:p14="http://schemas.microsoft.com/office/powerpoint/2010/main" val="3627017345"/>
      </p:ext>
    </p:extLst>
  </p:cSld>
  <p:clrMapOvr>
    <a:masterClrMapping/>
  </p:clrMapOvr>
  <p:transition spd="slow">
    <p:checker dir="vert"/>
    <p:sndAc>
      <p:stSnd>
        <p:snd r:embed="rId1" name="camera.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41F012-8014-40DD-BDA1-E7B420BE7C17}" type="datetimeFigureOut">
              <a:rPr lang="en-US"/>
              <a:pPr>
                <a:defRPr/>
              </a:pPr>
              <a:t>4/11/2020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1C966E-281E-4B6F-ACD2-FFE3B21108E6}" type="slidenum">
              <a:rPr lang="en-US"/>
              <a:pPr/>
              <a:t>‹#›</a:t>
            </a:fld>
            <a:endParaRPr lang="en-US"/>
          </a:p>
        </p:txBody>
      </p:sp>
    </p:spTree>
    <p:extLst>
      <p:ext uri="{BB962C8B-B14F-4D97-AF65-F5344CB8AC3E}">
        <p14:creationId xmlns:p14="http://schemas.microsoft.com/office/powerpoint/2010/main" val="3938525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BB9054-E2BA-4117-8F5E-9E9E3ED90BCC}" type="datetimeFigureOut">
              <a:rPr lang="en-US"/>
              <a:pPr>
                <a:defRPr/>
              </a:pPr>
              <a:t>4/11/2020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E9D6EBE-FE48-4DD4-82E5-A57BCD354728}" type="slidenum">
              <a:rPr lang="en-US"/>
              <a:pPr/>
              <a:t>‹#›</a:t>
            </a:fld>
            <a:endParaRPr lang="en-US"/>
          </a:p>
        </p:txBody>
      </p:sp>
    </p:spTree>
    <p:extLst>
      <p:ext uri="{BB962C8B-B14F-4D97-AF65-F5344CB8AC3E}">
        <p14:creationId xmlns:p14="http://schemas.microsoft.com/office/powerpoint/2010/main" val="1568019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91E9A7C-1F95-4CF9-A93F-6244B8D70E6C}" type="datetimeFigureOut">
              <a:rPr lang="en-US"/>
              <a:pPr>
                <a:defRPr/>
              </a:pPr>
              <a:t>4/11/2020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1EE5A83-96BB-47B0-A55F-4D6A28377EBA}" type="slidenum">
              <a:rPr lang="en-US"/>
              <a:pPr/>
              <a:t>‹#›</a:t>
            </a:fld>
            <a:endParaRPr lang="en-US"/>
          </a:p>
        </p:txBody>
      </p:sp>
    </p:spTree>
    <p:extLst>
      <p:ext uri="{BB962C8B-B14F-4D97-AF65-F5344CB8AC3E}">
        <p14:creationId xmlns:p14="http://schemas.microsoft.com/office/powerpoint/2010/main" val="3115126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E914E5-7B20-4698-8AA2-83E5A678A5A2}" type="datetimeFigureOut">
              <a:rPr lang="en-US"/>
              <a:pPr>
                <a:defRPr/>
              </a:pPr>
              <a:t>4/11/2020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90CFE42-2AB2-477A-A622-A0B30AE6C2E2}" type="slidenum">
              <a:rPr lang="en-US"/>
              <a:pPr/>
              <a:t>‹#›</a:t>
            </a:fld>
            <a:endParaRPr lang="en-US"/>
          </a:p>
        </p:txBody>
      </p:sp>
    </p:spTree>
    <p:extLst>
      <p:ext uri="{BB962C8B-B14F-4D97-AF65-F5344CB8AC3E}">
        <p14:creationId xmlns:p14="http://schemas.microsoft.com/office/powerpoint/2010/main" val="1353933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2429AB-1481-4D34-A2D4-8BE17D7F35A0}" type="datetimeFigureOut">
              <a:rPr lang="en-US"/>
              <a:pPr>
                <a:defRPr/>
              </a:pPr>
              <a:t>4/11/2020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20054D-2FA2-4326-A864-177A455710C8}" type="slidenum">
              <a:rPr lang="en-US"/>
              <a:pPr/>
              <a:t>‹#›</a:t>
            </a:fld>
            <a:endParaRPr lang="en-US"/>
          </a:p>
        </p:txBody>
      </p:sp>
    </p:spTree>
    <p:extLst>
      <p:ext uri="{BB962C8B-B14F-4D97-AF65-F5344CB8AC3E}">
        <p14:creationId xmlns:p14="http://schemas.microsoft.com/office/powerpoint/2010/main" val="1068402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A4FC37-7240-4419-8780-DAFAA5AD444E}" type="datetimeFigureOut">
              <a:rPr lang="en-US"/>
              <a:pPr>
                <a:defRPr/>
              </a:pPr>
              <a:t>4/11/2020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FB9ED7-651F-4F35-9F86-41F1E85BC616}" type="slidenum">
              <a:rPr lang="en-US"/>
              <a:pPr/>
              <a:t>‹#›</a:t>
            </a:fld>
            <a:endParaRPr lang="en-US"/>
          </a:p>
        </p:txBody>
      </p:sp>
    </p:spTree>
    <p:extLst>
      <p:ext uri="{BB962C8B-B14F-4D97-AF65-F5344CB8AC3E}">
        <p14:creationId xmlns:p14="http://schemas.microsoft.com/office/powerpoint/2010/main" val="3711040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E1B9A8-1125-4042-B2BE-0847FD6D813D}" type="datetimeFigureOut">
              <a:rPr lang="en-US"/>
              <a:pPr>
                <a:defRPr/>
              </a:pPr>
              <a:t>4/11/2020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C3B80-37B3-4945-A325-55ABB49A666F}" type="slidenum">
              <a:rPr lang="en-US"/>
              <a:pPr/>
              <a:t>‹#›</a:t>
            </a:fld>
            <a:endParaRPr lang="en-US"/>
          </a:p>
        </p:txBody>
      </p:sp>
    </p:spTree>
    <p:extLst>
      <p:ext uri="{BB962C8B-B14F-4D97-AF65-F5344CB8AC3E}">
        <p14:creationId xmlns:p14="http://schemas.microsoft.com/office/powerpoint/2010/main" val="1400554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C4636D-2D9C-413A-922C-22ECF03E41C1}" type="datetimeFigureOut">
              <a:rPr lang="en-US"/>
              <a:pPr>
                <a:defRPr/>
              </a:pPr>
              <a:t>4/11/2020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08B256-924E-4425-939B-AA4F13219D7D}" type="slidenum">
              <a:rPr lang="en-US"/>
              <a:pPr/>
              <a:t>‹#›</a:t>
            </a:fld>
            <a:endParaRPr lang="en-US"/>
          </a:p>
        </p:txBody>
      </p:sp>
    </p:spTree>
    <p:extLst>
      <p:ext uri="{BB962C8B-B14F-4D97-AF65-F5344CB8AC3E}">
        <p14:creationId xmlns:p14="http://schemas.microsoft.com/office/powerpoint/2010/main" val="3979345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456113"/>
          </a:xfrm>
        </p:spPr>
        <p:txBody>
          <a:bodyPr/>
          <a:lstStyle/>
          <a:p>
            <a:pPr lvl="0"/>
            <a:endParaRPr lang="fa-IR" noProof="0" smtClean="0"/>
          </a:p>
        </p:txBody>
      </p:sp>
      <p:sp>
        <p:nvSpPr>
          <p:cNvPr id="4" name="Rectangle 47"/>
          <p:cNvSpPr>
            <a:spLocks noGrp="1" noChangeArrowheads="1"/>
          </p:cNvSpPr>
          <p:nvPr>
            <p:ph type="dt" sz="half" idx="10"/>
          </p:nvPr>
        </p:nvSpPr>
        <p:spPr/>
        <p:txBody>
          <a:bodyPr/>
          <a:lstStyle>
            <a:lvl1pPr>
              <a:defRPr/>
            </a:lvl1pPr>
          </a:lstStyle>
          <a:p>
            <a:pPr>
              <a:defRPr/>
            </a:pPr>
            <a:endParaRPr lang="en-US"/>
          </a:p>
        </p:txBody>
      </p:sp>
      <p:sp>
        <p:nvSpPr>
          <p:cNvPr id="5" name="Rectangle 48"/>
          <p:cNvSpPr>
            <a:spLocks noGrp="1" noChangeArrowheads="1"/>
          </p:cNvSpPr>
          <p:nvPr>
            <p:ph type="ftr" sz="quarter" idx="11"/>
          </p:nvPr>
        </p:nvSpPr>
        <p:spPr/>
        <p:txBody>
          <a:bodyPr/>
          <a:lstStyle>
            <a:lvl1pPr>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vl1pPr>
          </a:lstStyle>
          <a:p>
            <a:fld id="{905E1276-8361-4DDD-9623-6FB4402DC7B2}" type="slidenum">
              <a:rPr lang="en-US"/>
              <a:pPr/>
              <a:t>‹#›</a:t>
            </a:fld>
            <a:endParaRPr lang="en-US"/>
          </a:p>
        </p:txBody>
      </p:sp>
    </p:spTree>
    <p:extLst>
      <p:ext uri="{BB962C8B-B14F-4D97-AF65-F5344CB8AC3E}">
        <p14:creationId xmlns:p14="http://schemas.microsoft.com/office/powerpoint/2010/main" val="1966303242"/>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4"/>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fa-IR">
                <a:latin typeface="Arial" pitchFamily="34" charset="0"/>
              </a:endParaRPr>
            </a:p>
          </p:txBody>
        </p:sp>
        <p:sp>
          <p:nvSpPr>
            <p:cNvPr id="6" name="Rectangle 5"/>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fa-IR" sz="2400">
                <a:latin typeface="Times New Roman" pitchFamily="18" charset="0"/>
              </a:endParaRPr>
            </a:p>
          </p:txBody>
        </p:sp>
        <p:sp>
          <p:nvSpPr>
            <p:cNvPr id="7" name="Rectangle 6"/>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fa-IR" sz="2400">
                <a:latin typeface="Times New Roman" pitchFamily="18" charset="0"/>
              </a:endParaRPr>
            </a:p>
          </p:txBody>
        </p:sp>
        <p:sp>
          <p:nvSpPr>
            <p:cNvPr id="8" name="Freeform 7"/>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fa-IR"/>
            </a:p>
          </p:txBody>
        </p:sp>
        <p:sp>
          <p:nvSpPr>
            <p:cNvPr id="9" name="Freeform 8"/>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fa-IR"/>
            </a:p>
          </p:txBody>
        </p:sp>
      </p:grpSp>
      <p:sp>
        <p:nvSpPr>
          <p:cNvPr id="17408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fa-IR"/>
              <a:t>برای ویرایش سبک زیرعنوان اسلاید اصلی، کلیک نمایید</a:t>
            </a:r>
            <a:endParaRPr lang="en-US"/>
          </a:p>
        </p:txBody>
      </p:sp>
      <p:sp>
        <p:nvSpPr>
          <p:cNvPr id="174092" name="Rectangle 12"/>
          <p:cNvSpPr>
            <a:spLocks noGrp="1" noChangeArrowheads="1"/>
          </p:cNvSpPr>
          <p:nvPr>
            <p:ph type="ctrTitle"/>
          </p:nvPr>
        </p:nvSpPr>
        <p:spPr>
          <a:xfrm>
            <a:off x="838200" y="1443038"/>
            <a:ext cx="7086600" cy="1600200"/>
          </a:xfrm>
        </p:spPr>
        <p:txBody>
          <a:bodyPr anchor="ctr"/>
          <a:lstStyle>
            <a:lvl1pPr>
              <a:defRPr/>
            </a:lvl1pPr>
          </a:lstStyle>
          <a:p>
            <a:r>
              <a:rPr lang="fa-IR"/>
              <a:t>برای ویرایش سبک عنوان اسلاید اصلی، کلیک نمایید</a:t>
            </a:r>
            <a:endParaRPr lang="en-US"/>
          </a:p>
        </p:txBody>
      </p:sp>
      <p:sp>
        <p:nvSpPr>
          <p:cNvPr id="10" name="Rectangle 3"/>
          <p:cNvSpPr>
            <a:spLocks noGrp="1" noChangeArrowheads="1"/>
          </p:cNvSpPr>
          <p:nvPr>
            <p:ph type="dt" sz="half" idx="10"/>
          </p:nvPr>
        </p:nvSpPr>
        <p:spPr/>
        <p:txBody>
          <a:bodyPr/>
          <a:lstStyle>
            <a:lvl1pPr>
              <a:defRPr/>
            </a:lvl1pPr>
          </a:lstStyle>
          <a:p>
            <a:pPr>
              <a:defRPr/>
            </a:pPr>
            <a:endParaRPr lang="en-US"/>
          </a:p>
        </p:txBody>
      </p:sp>
      <p:sp>
        <p:nvSpPr>
          <p:cNvPr id="11" name="Rectangle 4"/>
          <p:cNvSpPr>
            <a:spLocks noGrp="1" noChangeArrowheads="1"/>
          </p:cNvSpPr>
          <p:nvPr>
            <p:ph type="ftr" sz="quarter" idx="11"/>
          </p:nvPr>
        </p:nvSpPr>
        <p:spPr/>
        <p:txBody>
          <a:bodyPr/>
          <a:lstStyle>
            <a:lvl1pPr>
              <a:defRPr/>
            </a:lvl1pPr>
          </a:lstStyle>
          <a:p>
            <a:pPr>
              <a:defRPr/>
            </a:pPr>
            <a:endParaRPr lang="en-US"/>
          </a:p>
        </p:txBody>
      </p:sp>
      <p:sp>
        <p:nvSpPr>
          <p:cNvPr id="12" name="Rectangle 5"/>
          <p:cNvSpPr>
            <a:spLocks noGrp="1" noChangeArrowheads="1"/>
          </p:cNvSpPr>
          <p:nvPr>
            <p:ph type="sldNum" sz="quarter" idx="12"/>
          </p:nvPr>
        </p:nvSpPr>
        <p:spPr/>
        <p:txBody>
          <a:bodyPr/>
          <a:lstStyle>
            <a:lvl1pPr>
              <a:defRPr/>
            </a:lvl1pPr>
          </a:lstStyle>
          <a:p>
            <a:fld id="{92AB3AA6-0D8E-4F3E-B880-0D0DCB361600}" type="slidenum">
              <a:rPr lang="en-US"/>
              <a:pPr/>
              <a:t>‹#›</a:t>
            </a:fld>
            <a:endParaRPr lang="en-US"/>
          </a:p>
        </p:txBody>
      </p:sp>
    </p:spTree>
    <p:extLst>
      <p:ext uri="{BB962C8B-B14F-4D97-AF65-F5344CB8AC3E}">
        <p14:creationId xmlns:p14="http://schemas.microsoft.com/office/powerpoint/2010/main" val="412282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fld id="{8A604B72-6951-47A1-9392-02606964D434}" type="slidenum">
              <a:rPr lang="en-US"/>
              <a:pPr/>
              <a:t>‹#›</a:t>
            </a:fld>
            <a:endParaRPr lang="en-US"/>
          </a:p>
        </p:txBody>
      </p:sp>
    </p:spTree>
    <p:extLst>
      <p:ext uri="{BB962C8B-B14F-4D97-AF65-F5344CB8AC3E}">
        <p14:creationId xmlns:p14="http://schemas.microsoft.com/office/powerpoint/2010/main" val="3088570943"/>
      </p:ext>
    </p:extLst>
  </p:cSld>
  <p:clrMapOvr>
    <a:masterClrMapping/>
  </p:clrMapOvr>
  <p:transition spd="slow">
    <p:checker dir="vert"/>
    <p:sndAc>
      <p:stSnd>
        <p:snd r:embed="rId1" name="camera.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8B2A5F-51AF-4DE9-A4A1-CB74800DA98B}" type="datetimeFigureOut">
              <a:rPr lang="en-US"/>
              <a:pPr>
                <a:defRPr/>
              </a:pPr>
              <a:t>4/11/2020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74D4A4-563A-4D8D-A888-43BB6517607B}" type="slidenum">
              <a:rPr lang="en-US"/>
              <a:pPr/>
              <a:t>‹#›</a:t>
            </a:fld>
            <a:endParaRPr lang="en-US"/>
          </a:p>
        </p:txBody>
      </p:sp>
    </p:spTree>
    <p:extLst>
      <p:ext uri="{BB962C8B-B14F-4D97-AF65-F5344CB8AC3E}">
        <p14:creationId xmlns:p14="http://schemas.microsoft.com/office/powerpoint/2010/main" val="975842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0"/>
              <a:ext cx="1858" cy="3629"/>
              <a:chOff x="3008" y="774"/>
              <a:chExt cx="1858" cy="3629"/>
            </a:xfrm>
          </p:grpSpPr>
          <p:sp>
            <p:nvSpPr>
              <p:cNvPr id="39" name="Freeform 4"/>
              <p:cNvSpPr>
                <a:spLocks/>
              </p:cNvSpPr>
              <p:nvPr userDrawn="1"/>
            </p:nvSpPr>
            <p:spPr bwMode="ltGray">
              <a:xfrm rot="12185230" flipV="1">
                <a:off x="3533" y="773"/>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fa-IR"/>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fa-IR"/>
              </a:p>
            </p:txBody>
          </p:sp>
          <p:sp>
            <p:nvSpPr>
              <p:cNvPr id="41" name="Freeform 6"/>
              <p:cNvSpPr>
                <a:spLocks/>
              </p:cNvSpPr>
              <p:nvPr userDrawn="1"/>
            </p:nvSpPr>
            <p:spPr bwMode="ltGray">
              <a:xfrm rot="12185230" flipV="1">
                <a:off x="3636" y="2162"/>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fa-IR"/>
              </a:p>
            </p:txBody>
          </p:sp>
          <p:sp>
            <p:nvSpPr>
              <p:cNvPr id="42" name="Freeform 7"/>
              <p:cNvSpPr>
                <a:spLocks/>
              </p:cNvSpPr>
              <p:nvPr userDrawn="1"/>
            </p:nvSpPr>
            <p:spPr bwMode="ltGray">
              <a:xfrm rot="12185230" flipV="1">
                <a:off x="3977" y="972"/>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fa-IR"/>
              </a:p>
            </p:txBody>
          </p:sp>
          <p:sp>
            <p:nvSpPr>
              <p:cNvPr id="43" name="Freeform 8"/>
              <p:cNvSpPr>
                <a:spLocks/>
              </p:cNvSpPr>
              <p:nvPr userDrawn="1"/>
            </p:nvSpPr>
            <p:spPr bwMode="ltGray">
              <a:xfrm rot="12185230" flipV="1">
                <a:off x="3840"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fa-IR"/>
              </a:p>
            </p:txBody>
          </p:sp>
          <p:sp>
            <p:nvSpPr>
              <p:cNvPr id="44" name="Freeform 9"/>
              <p:cNvSpPr>
                <a:spLocks/>
              </p:cNvSpPr>
              <p:nvPr userDrawn="1"/>
            </p:nvSpPr>
            <p:spPr bwMode="ltGray">
              <a:xfrm rot="12185230" flipV="1">
                <a:off x="3890" y="1323"/>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fa-IR"/>
              </a:p>
            </p:txBody>
          </p:sp>
          <p:sp>
            <p:nvSpPr>
              <p:cNvPr id="45" name="Freeform 10"/>
              <p:cNvSpPr>
                <a:spLocks/>
              </p:cNvSpPr>
              <p:nvPr userDrawn="1"/>
            </p:nvSpPr>
            <p:spPr bwMode="ltGray">
              <a:xfrm rot="12185230" flipV="1">
                <a:off x="3007"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fa-I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fa-I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fa-I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fa-I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fa-I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fa-I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fa-I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3" name="Group 21"/>
            <p:cNvGrpSpPr>
              <a:grpSpLocks/>
            </p:cNvGrpSpPr>
            <p:nvPr userDrawn="1"/>
          </p:nvGrpSpPr>
          <p:grpSpPr bwMode="auto">
            <a:xfrm rot="-6691250">
              <a:off x="3639" y="121"/>
              <a:ext cx="356" cy="608"/>
              <a:chOff x="1731" y="866"/>
              <a:chExt cx="129" cy="157"/>
            </a:xfrm>
          </p:grpSpPr>
          <p:sp>
            <p:nvSpPr>
              <p:cNvPr id="33" name="Freeform 22"/>
              <p:cNvSpPr>
                <a:spLocks/>
              </p:cNvSpPr>
              <p:nvPr userDrawn="1"/>
            </p:nvSpPr>
            <p:spPr bwMode="ltGray">
              <a:xfrm>
                <a:off x="1732"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4" name="Freeform 23"/>
              <p:cNvSpPr>
                <a:spLocks/>
              </p:cNvSpPr>
              <p:nvPr userDrawn="1"/>
            </p:nvSpPr>
            <p:spPr bwMode="ltGray">
              <a:xfrm>
                <a:off x="1791"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5" name="Freeform 24"/>
              <p:cNvSpPr>
                <a:spLocks/>
              </p:cNvSpPr>
              <p:nvPr userDrawn="1"/>
            </p:nvSpPr>
            <p:spPr bwMode="ltGray">
              <a:xfrm>
                <a:off x="1775"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4" name="Group 25"/>
            <p:cNvGrpSpPr>
              <a:grpSpLocks/>
            </p:cNvGrpSpPr>
            <p:nvPr userDrawn="1"/>
          </p:nvGrpSpPr>
          <p:grpSpPr bwMode="auto">
            <a:xfrm rot="8524840">
              <a:off x="677" y="3305"/>
              <a:ext cx="500" cy="500"/>
              <a:chOff x="1727" y="870"/>
              <a:chExt cx="129" cy="156"/>
            </a:xfrm>
          </p:grpSpPr>
          <p:sp>
            <p:nvSpPr>
              <p:cNvPr id="30" name="Freeform 26"/>
              <p:cNvSpPr>
                <a:spLocks/>
              </p:cNvSpPr>
              <p:nvPr userDrawn="1"/>
            </p:nvSpPr>
            <p:spPr bwMode="ltGray">
              <a:xfrm>
                <a:off x="1727" y="871"/>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31" name="Freeform 27"/>
              <p:cNvSpPr>
                <a:spLocks/>
              </p:cNvSpPr>
              <p:nvPr userDrawn="1"/>
            </p:nvSpPr>
            <p:spPr bwMode="ltGray">
              <a:xfrm>
                <a:off x="1786" y="899"/>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32" name="Freeform 28"/>
              <p:cNvSpPr>
                <a:spLocks/>
              </p:cNvSpPr>
              <p:nvPr userDrawn="1"/>
            </p:nvSpPr>
            <p:spPr bwMode="ltGray">
              <a:xfrm>
                <a:off x="1772" y="1002"/>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5" name="Group 29"/>
            <p:cNvGrpSpPr>
              <a:grpSpLocks/>
            </p:cNvGrpSpPr>
            <p:nvPr userDrawn="1"/>
          </p:nvGrpSpPr>
          <p:grpSpPr bwMode="auto">
            <a:xfrm rot="4106450" flipH="1">
              <a:off x="404" y="264"/>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16" name="Group 33"/>
            <p:cNvGrpSpPr>
              <a:grpSpLocks/>
            </p:cNvGrpSpPr>
            <p:nvPr userDrawn="1"/>
          </p:nvGrpSpPr>
          <p:grpSpPr bwMode="auto">
            <a:xfrm rot="10015322" flipH="1">
              <a:off x="4622"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fa-I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fa-I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fa-I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fa-I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fa-I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fa-I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fa-IR"/>
            </a:p>
          </p:txBody>
        </p:sp>
      </p:grpSp>
      <p:sp>
        <p:nvSpPr>
          <p:cNvPr id="180271" name="Rectangle 47"/>
          <p:cNvSpPr>
            <a:spLocks noGrp="1" noChangeArrowheads="1"/>
          </p:cNvSpPr>
          <p:nvPr>
            <p:ph type="ctrTitle"/>
          </p:nvPr>
        </p:nvSpPr>
        <p:spPr>
          <a:xfrm>
            <a:off x="2455863" y="596900"/>
            <a:ext cx="6192837" cy="3581400"/>
          </a:xfrm>
        </p:spPr>
        <p:txBody>
          <a:bodyPr/>
          <a:lstStyle>
            <a:lvl1pPr>
              <a:defRPr sz="5200" b="1"/>
            </a:lvl1pPr>
          </a:lstStyle>
          <a:p>
            <a:r>
              <a:rPr lang="fa-IR"/>
              <a:t>برای ویرایش سبک عنوان اسلاید اصلی، کلیک نمایید</a:t>
            </a:r>
            <a:endParaRPr lang="en-US"/>
          </a:p>
        </p:txBody>
      </p:sp>
      <p:sp>
        <p:nvSpPr>
          <p:cNvPr id="18027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fa-IR"/>
              <a:t>برای ویرایش سبک زیرعنوان اسلاید اصلی، کلیک نمایید</a:t>
            </a:r>
            <a:endParaRPr lang="en-US"/>
          </a:p>
        </p:txBody>
      </p:sp>
      <p:sp>
        <p:nvSpPr>
          <p:cNvPr id="46" name="Rectangle 44"/>
          <p:cNvSpPr>
            <a:spLocks noGrp="1" noChangeArrowheads="1"/>
          </p:cNvSpPr>
          <p:nvPr>
            <p:ph type="dt" sz="half" idx="10"/>
          </p:nvPr>
        </p:nvSpPr>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fld id="{254E54EE-C68B-4926-A990-160BF91EFA5B}" type="slidenum">
              <a:rPr lang="en-US"/>
              <a:pPr/>
              <a:t>‹#›</a:t>
            </a:fld>
            <a:endParaRPr lang="en-US"/>
          </a:p>
        </p:txBody>
      </p:sp>
    </p:spTree>
    <p:extLst>
      <p:ext uri="{BB962C8B-B14F-4D97-AF65-F5344CB8AC3E}">
        <p14:creationId xmlns:p14="http://schemas.microsoft.com/office/powerpoint/2010/main" val="255769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fld id="{745DE319-4DEB-4095-AEE5-6A7F3E629EE1}" type="slidenum">
              <a:rPr lang="en-US"/>
              <a:pPr/>
              <a:t>‹#›</a:t>
            </a:fld>
            <a:endParaRPr lang="en-US"/>
          </a:p>
        </p:txBody>
      </p:sp>
    </p:spTree>
    <p:extLst>
      <p:ext uri="{BB962C8B-B14F-4D97-AF65-F5344CB8AC3E}">
        <p14:creationId xmlns:p14="http://schemas.microsoft.com/office/powerpoint/2010/main" val="3285778821"/>
      </p:ext>
    </p:extLst>
  </p:cSld>
  <p:clrMapOvr>
    <a:masterClrMapping/>
  </p:clrMapOvr>
  <p:transition spd="slow">
    <p:checker dir="vert"/>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D2CB3511-BC43-4955-8B06-AB55DF85809A}" type="slidenum">
              <a:rPr lang="en-US"/>
              <a:pPr/>
              <a:t>‹#›</a:t>
            </a:fld>
            <a:endParaRPr lang="en-US"/>
          </a:p>
        </p:txBody>
      </p:sp>
    </p:spTree>
    <p:extLst>
      <p:ext uri="{BB962C8B-B14F-4D97-AF65-F5344CB8AC3E}">
        <p14:creationId xmlns:p14="http://schemas.microsoft.com/office/powerpoint/2010/main" val="77654701"/>
      </p:ext>
    </p:extLst>
  </p:cSld>
  <p:clrMapOvr>
    <a:masterClrMapping/>
  </p:clrMapOvr>
  <p:transition spd="slow">
    <p:checker dir="vert"/>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AE9CAC12-584F-41ED-9B71-8B881132A8F1}" type="slidenum">
              <a:rPr lang="en-US"/>
              <a:pPr/>
              <a:t>‹#›</a:t>
            </a:fld>
            <a:endParaRPr lang="en-US"/>
          </a:p>
        </p:txBody>
      </p:sp>
    </p:spTree>
    <p:extLst>
      <p:ext uri="{BB962C8B-B14F-4D97-AF65-F5344CB8AC3E}">
        <p14:creationId xmlns:p14="http://schemas.microsoft.com/office/powerpoint/2010/main" val="2699802475"/>
      </p:ext>
    </p:extLst>
  </p:cSld>
  <p:clrMapOvr>
    <a:masterClrMapping/>
  </p:clrMapOvr>
  <p:transition spd="slow">
    <p:checker dir="vert"/>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microsoft.com/office/2007/relationships/hdphoto" Target="../media/hdphoto1.wdp"/><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microsoft.com/office/2007/relationships/hdphoto" Target="../media/hdphoto1.wdp"/><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938" y="0"/>
            <a:ext cx="2833688" cy="6856413"/>
            <a:chOff x="-5" y="0"/>
            <a:chExt cx="1785" cy="4319"/>
          </a:xfrm>
        </p:grpSpPr>
        <p:sp>
          <p:nvSpPr>
            <p:cNvPr id="113667"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fa-IR"/>
            </a:p>
          </p:txBody>
        </p:sp>
        <p:grpSp>
          <p:nvGrpSpPr>
            <p:cNvPr id="8201" name="Group 4"/>
            <p:cNvGrpSpPr>
              <a:grpSpLocks/>
            </p:cNvGrpSpPr>
            <p:nvPr/>
          </p:nvGrpSpPr>
          <p:grpSpPr bwMode="auto">
            <a:xfrm rot="14964908" flipH="1">
              <a:off x="104" y="2441"/>
              <a:ext cx="452" cy="444"/>
              <a:chOff x="1727" y="866"/>
              <a:chExt cx="129" cy="157"/>
            </a:xfrm>
          </p:grpSpPr>
          <p:sp>
            <p:nvSpPr>
              <p:cNvPr id="113669"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113670"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113671"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sp>
          <p:nvSpPr>
            <p:cNvPr id="113672"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fa-IR"/>
            </a:p>
          </p:txBody>
        </p:sp>
        <p:grpSp>
          <p:nvGrpSpPr>
            <p:cNvPr id="8203" name="Group 9"/>
            <p:cNvGrpSpPr>
              <a:grpSpLocks/>
            </p:cNvGrpSpPr>
            <p:nvPr/>
          </p:nvGrpSpPr>
          <p:grpSpPr bwMode="auto">
            <a:xfrm rot="416244">
              <a:off x="9" y="1746"/>
              <a:ext cx="1771" cy="1741"/>
              <a:chOff x="41" y="2787"/>
              <a:chExt cx="902" cy="833"/>
            </a:xfrm>
          </p:grpSpPr>
          <p:sp>
            <p:nvSpPr>
              <p:cNvPr id="113674"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fa-IR"/>
              </a:p>
            </p:txBody>
          </p:sp>
          <p:sp>
            <p:nvSpPr>
              <p:cNvPr id="113675"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fa-IR"/>
              </a:p>
            </p:txBody>
          </p:sp>
          <p:sp>
            <p:nvSpPr>
              <p:cNvPr id="113676"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fa-IR"/>
              </a:p>
            </p:txBody>
          </p:sp>
          <p:sp>
            <p:nvSpPr>
              <p:cNvPr id="113677"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fa-IR"/>
              </a:p>
            </p:txBody>
          </p:sp>
          <p:sp>
            <p:nvSpPr>
              <p:cNvPr id="113678"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fa-IR"/>
              </a:p>
            </p:txBody>
          </p:sp>
          <p:grpSp>
            <p:nvGrpSpPr>
              <p:cNvPr id="8235" name="Group 15"/>
              <p:cNvGrpSpPr>
                <a:grpSpLocks/>
              </p:cNvGrpSpPr>
              <p:nvPr userDrawn="1"/>
            </p:nvGrpSpPr>
            <p:grpSpPr bwMode="auto">
              <a:xfrm rot="10886446" flipH="1">
                <a:off x="335" y="3251"/>
                <a:ext cx="608" cy="369"/>
                <a:chOff x="-366" y="1704"/>
                <a:chExt cx="608" cy="369"/>
              </a:xfrm>
            </p:grpSpPr>
            <p:sp>
              <p:nvSpPr>
                <p:cNvPr id="113680"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fa-IR"/>
                </a:p>
              </p:txBody>
            </p:sp>
            <p:sp>
              <p:nvSpPr>
                <p:cNvPr id="113681"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fa-IR"/>
                </a:p>
              </p:txBody>
            </p:sp>
            <p:sp>
              <p:nvSpPr>
                <p:cNvPr id="113682" name="Freeform 18"/>
                <p:cNvSpPr>
                  <a:spLocks/>
                </p:cNvSpPr>
                <p:nvPr userDrawn="1"/>
              </p:nvSpPr>
              <p:spPr bwMode="ltGray">
                <a:xfrm rot="4200091">
                  <a:off x="191" y="1723"/>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fa-IR"/>
                </a:p>
              </p:txBody>
            </p:sp>
          </p:grpSp>
        </p:grpSp>
        <p:grpSp>
          <p:nvGrpSpPr>
            <p:cNvPr id="8204" name="Group 19"/>
            <p:cNvGrpSpPr>
              <a:grpSpLocks/>
            </p:cNvGrpSpPr>
            <p:nvPr/>
          </p:nvGrpSpPr>
          <p:grpSpPr bwMode="auto">
            <a:xfrm rot="6248562">
              <a:off x="343" y="3854"/>
              <a:ext cx="392" cy="424"/>
              <a:chOff x="1727" y="866"/>
              <a:chExt cx="129" cy="157"/>
            </a:xfrm>
          </p:grpSpPr>
          <p:sp>
            <p:nvSpPr>
              <p:cNvPr id="113684"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113685"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113686"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8205" name="Group 23"/>
            <p:cNvGrpSpPr>
              <a:grpSpLocks/>
            </p:cNvGrpSpPr>
            <p:nvPr/>
          </p:nvGrpSpPr>
          <p:grpSpPr bwMode="auto">
            <a:xfrm rot="5003157">
              <a:off x="249" y="1102"/>
              <a:ext cx="412" cy="500"/>
              <a:chOff x="1727" y="866"/>
              <a:chExt cx="129" cy="157"/>
            </a:xfrm>
          </p:grpSpPr>
          <p:sp>
            <p:nvSpPr>
              <p:cNvPr id="113688"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113689"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113690"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grpSp>
          <p:nvGrpSpPr>
            <p:cNvPr id="8206" name="Group 27"/>
            <p:cNvGrpSpPr>
              <a:grpSpLocks/>
            </p:cNvGrpSpPr>
            <p:nvPr/>
          </p:nvGrpSpPr>
          <p:grpSpPr bwMode="auto">
            <a:xfrm>
              <a:off x="815" y="0"/>
              <a:ext cx="345" cy="367"/>
              <a:chOff x="1727" y="866"/>
              <a:chExt cx="129" cy="157"/>
            </a:xfrm>
          </p:grpSpPr>
          <p:sp>
            <p:nvSpPr>
              <p:cNvPr id="113692"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fa-IR"/>
              </a:p>
            </p:txBody>
          </p:sp>
          <p:sp>
            <p:nvSpPr>
              <p:cNvPr id="113693"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fa-IR"/>
              </a:p>
            </p:txBody>
          </p:sp>
          <p:sp>
            <p:nvSpPr>
              <p:cNvPr id="113694"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fa-IR"/>
              </a:p>
            </p:txBody>
          </p:sp>
        </p:grpSp>
        <p:sp>
          <p:nvSpPr>
            <p:cNvPr id="113695"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fa-IR"/>
            </a:p>
          </p:txBody>
        </p:sp>
        <p:sp>
          <p:nvSpPr>
            <p:cNvPr id="113696"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fa-IR"/>
            </a:p>
          </p:txBody>
        </p:sp>
        <p:sp>
          <p:nvSpPr>
            <p:cNvPr id="113697"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fa-IR"/>
            </a:p>
          </p:txBody>
        </p:sp>
        <p:sp>
          <p:nvSpPr>
            <p:cNvPr id="113698"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fa-IR"/>
            </a:p>
          </p:txBody>
        </p:sp>
        <p:sp>
          <p:nvSpPr>
            <p:cNvPr id="113699"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fa-IR"/>
            </a:p>
          </p:txBody>
        </p:sp>
        <p:sp>
          <p:nvSpPr>
            <p:cNvPr id="113700"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fa-IR"/>
            </a:p>
          </p:txBody>
        </p:sp>
        <p:sp>
          <p:nvSpPr>
            <p:cNvPr id="113701"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fa-IR"/>
            </a:p>
          </p:txBody>
        </p:sp>
        <p:sp>
          <p:nvSpPr>
            <p:cNvPr id="113702"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fa-IR"/>
            </a:p>
          </p:txBody>
        </p:sp>
        <p:sp>
          <p:nvSpPr>
            <p:cNvPr id="113703"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fa-IR"/>
            </a:p>
          </p:txBody>
        </p:sp>
        <p:sp>
          <p:nvSpPr>
            <p:cNvPr id="113704"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fa-IR"/>
            </a:p>
          </p:txBody>
        </p:sp>
        <p:sp>
          <p:nvSpPr>
            <p:cNvPr id="113705"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fa-IR"/>
            </a:p>
          </p:txBody>
        </p:sp>
        <p:sp>
          <p:nvSpPr>
            <p:cNvPr id="113706"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fa-IR"/>
            </a:p>
          </p:txBody>
        </p:sp>
        <p:sp>
          <p:nvSpPr>
            <p:cNvPr id="113707"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fa-IR"/>
            </a:p>
          </p:txBody>
        </p:sp>
        <p:sp>
          <p:nvSpPr>
            <p:cNvPr id="113708"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fa-IR"/>
            </a:p>
          </p:txBody>
        </p:sp>
      </p:grpSp>
      <p:sp>
        <p:nvSpPr>
          <p:cNvPr id="11370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a-IR" smtClean="0"/>
              <a:t>برای ویرایش سبک عنوان اسلاید اصلی، کلیک نمایید</a:t>
            </a:r>
            <a:endParaRPr lang="en-US" smtClean="0"/>
          </a:p>
        </p:txBody>
      </p:sp>
      <p:sp>
        <p:nvSpPr>
          <p:cNvPr id="8196"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a-IR" smtClean="0"/>
              <a:t>برای ویرایش سبک متن اسلاید اصلی، کلیک نمایید</a:t>
            </a:r>
            <a:endParaRPr lang="en-US" smtClean="0"/>
          </a:p>
          <a:p>
            <a:pPr lvl="1"/>
            <a:r>
              <a:rPr lang="fa-IR" smtClean="0"/>
              <a:t>سطح دوم</a:t>
            </a:r>
            <a:endParaRPr lang="en-US" smtClean="0"/>
          </a:p>
          <a:p>
            <a:pPr lvl="2"/>
            <a:r>
              <a:rPr lang="fa-IR" smtClean="0"/>
              <a:t>سطح سوم</a:t>
            </a:r>
            <a:endParaRPr lang="en-US" smtClean="0"/>
          </a:p>
          <a:p>
            <a:pPr lvl="3"/>
            <a:r>
              <a:rPr lang="fa-IR" smtClean="0"/>
              <a:t>سطح چهارم</a:t>
            </a:r>
            <a:endParaRPr lang="en-US" smtClean="0"/>
          </a:p>
          <a:p>
            <a:pPr lvl="4"/>
            <a:r>
              <a:rPr lang="fa-IR" smtClean="0"/>
              <a:t>سطح پنجم</a:t>
            </a:r>
            <a:endParaRPr lang="en-US" smtClean="0"/>
          </a:p>
        </p:txBody>
      </p:sp>
      <p:sp>
        <p:nvSpPr>
          <p:cNvPr id="11371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Arial" pitchFamily="34" charset="0"/>
              </a:defRPr>
            </a:lvl1pPr>
          </a:lstStyle>
          <a:p>
            <a:pPr>
              <a:defRPr/>
            </a:pPr>
            <a:endParaRPr lang="en-US"/>
          </a:p>
        </p:txBody>
      </p:sp>
      <p:sp>
        <p:nvSpPr>
          <p:cNvPr id="11371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Arial" pitchFamily="34" charset="0"/>
              </a:defRPr>
            </a:lvl1pPr>
          </a:lstStyle>
          <a:p>
            <a:pPr>
              <a:defRPr/>
            </a:pPr>
            <a:endParaRPr lang="en-US"/>
          </a:p>
        </p:txBody>
      </p:sp>
      <p:sp>
        <p:nvSpPr>
          <p:cNvPr id="11371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94642CD1-BEEB-4FA1-8169-BAD1F98C6E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4"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Lst>
  <p:transition spd="slow">
    <p:checker dir="vert"/>
    <p:sndAc>
      <p:stSnd>
        <p:snd r:embed="rId14" name="camera.wav"/>
      </p:stSnd>
    </p:sndAc>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sp>
        <p:nvSpPr>
          <p:cNvPr id="2631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fa-IR" sz="2400"/>
          </a:p>
        </p:txBody>
      </p:sp>
      <p:sp>
        <p:nvSpPr>
          <p:cNvPr id="263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fa-IR" sz="2400"/>
          </a:p>
        </p:txBody>
      </p:sp>
      <p:sp>
        <p:nvSpPr>
          <p:cNvPr id="2631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fa-IR" sz="2400"/>
          </a:p>
        </p:txBody>
      </p:sp>
      <p:sp>
        <p:nvSpPr>
          <p:cNvPr id="263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fa-IR" sz="2400"/>
          </a:p>
        </p:txBody>
      </p:sp>
      <p:sp>
        <p:nvSpPr>
          <p:cNvPr id="263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fa-IR" sz="2400"/>
          </a:p>
        </p:txBody>
      </p:sp>
      <p:sp>
        <p:nvSpPr>
          <p:cNvPr id="2631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fa-IR" sz="2400"/>
          </a:p>
        </p:txBody>
      </p:sp>
      <p:sp>
        <p:nvSpPr>
          <p:cNvPr id="263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a-IR" sz="2400"/>
          </a:p>
        </p:txBody>
      </p:sp>
      <p:sp>
        <p:nvSpPr>
          <p:cNvPr id="9225"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a-IR" smtClean="0"/>
              <a:t>برای ویرایش سبک عنوان اسلاید اصلی، کلیک نمایید</a:t>
            </a:r>
            <a:endParaRPr lang="en-US" smtClean="0"/>
          </a:p>
        </p:txBody>
      </p:sp>
      <p:sp>
        <p:nvSpPr>
          <p:cNvPr id="922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a-IR" smtClean="0"/>
              <a:t>برای ویرایش سبک متن اسلاید اصلی، کلیک نمایید</a:t>
            </a:r>
            <a:endParaRPr lang="en-US" smtClean="0"/>
          </a:p>
          <a:p>
            <a:pPr lvl="1"/>
            <a:r>
              <a:rPr lang="fa-IR" smtClean="0"/>
              <a:t>سطح دوم</a:t>
            </a:r>
            <a:endParaRPr lang="en-US" smtClean="0"/>
          </a:p>
          <a:p>
            <a:pPr lvl="2"/>
            <a:r>
              <a:rPr lang="fa-IR" smtClean="0"/>
              <a:t>سطح سوم</a:t>
            </a:r>
            <a:endParaRPr lang="en-US" smtClean="0"/>
          </a:p>
          <a:p>
            <a:pPr lvl="3"/>
            <a:r>
              <a:rPr lang="fa-IR" smtClean="0"/>
              <a:t>سطح چهارم</a:t>
            </a:r>
            <a:endParaRPr lang="en-US" smtClean="0"/>
          </a:p>
          <a:p>
            <a:pPr lvl="4"/>
            <a:r>
              <a:rPr lang="fa-IR" smtClean="0"/>
              <a:t>سطح پنجم</a:t>
            </a:r>
            <a:endParaRPr lang="en-US" smtClean="0"/>
          </a:p>
        </p:txBody>
      </p:sp>
      <p:sp>
        <p:nvSpPr>
          <p:cNvPr id="26317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pitchFamily="34" charset="0"/>
              </a:defRPr>
            </a:lvl1pPr>
          </a:lstStyle>
          <a:p>
            <a:pPr>
              <a:defRPr/>
            </a:pPr>
            <a:endParaRPr lang="en-US"/>
          </a:p>
        </p:txBody>
      </p:sp>
      <p:sp>
        <p:nvSpPr>
          <p:cNvPr id="26318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pitchFamily="34" charset="0"/>
              </a:defRPr>
            </a:lvl1pPr>
          </a:lstStyle>
          <a:p>
            <a:pPr>
              <a:defRPr/>
            </a:pPr>
            <a:endParaRPr lang="en-US"/>
          </a:p>
        </p:txBody>
      </p:sp>
      <p:sp>
        <p:nvSpPr>
          <p:cNvPr id="26318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D969128-C978-408F-8E9F-F6BFE35B15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pitchFamily="34" charset="0"/>
        </a:defRPr>
      </a:lvl2pPr>
      <a:lvl3pPr algn="l" rtl="0" eaLnBrk="0" fontAlgn="base" hangingPunct="0">
        <a:spcBef>
          <a:spcPct val="0"/>
        </a:spcBef>
        <a:spcAft>
          <a:spcPct val="0"/>
        </a:spcAft>
        <a:defRPr sz="4400">
          <a:solidFill>
            <a:schemeClr val="tx2"/>
          </a:solidFill>
          <a:latin typeface="Tahoma" pitchFamily="34" charset="0"/>
          <a:cs typeface="Arial" pitchFamily="34" charset="0"/>
        </a:defRPr>
      </a:lvl3pPr>
      <a:lvl4pPr algn="l" rtl="0" eaLnBrk="0" fontAlgn="base" hangingPunct="0">
        <a:spcBef>
          <a:spcPct val="0"/>
        </a:spcBef>
        <a:spcAft>
          <a:spcPct val="0"/>
        </a:spcAft>
        <a:defRPr sz="4400">
          <a:solidFill>
            <a:schemeClr val="tx2"/>
          </a:solidFill>
          <a:latin typeface="Tahoma" pitchFamily="34" charset="0"/>
          <a:cs typeface="Arial" pitchFamily="34" charset="0"/>
        </a:defRPr>
      </a:lvl4pPr>
      <a:lvl5pPr algn="l" rtl="0" eaLnBrk="0" fontAlgn="base" hangingPunct="0">
        <a:spcBef>
          <a:spcPct val="0"/>
        </a:spcBef>
        <a:spcAft>
          <a:spcPct val="0"/>
        </a:spcAft>
        <a:defRPr sz="4400">
          <a:solidFill>
            <a:schemeClr val="tx2"/>
          </a:solidFill>
          <a:latin typeface="Tahoma" pitchFamily="34" charset="0"/>
          <a:cs typeface="Arial" pitchFamily="34" charset="0"/>
        </a:defRPr>
      </a:lvl5pPr>
      <a:lvl6pPr marL="457200" algn="l" rtl="0" fontAlgn="base">
        <a:spcBef>
          <a:spcPct val="0"/>
        </a:spcBef>
        <a:spcAft>
          <a:spcPct val="0"/>
        </a:spcAft>
        <a:defRPr sz="4400">
          <a:solidFill>
            <a:schemeClr val="tx2"/>
          </a:solidFill>
          <a:latin typeface="Tahoma" pitchFamily="34" charset="0"/>
          <a:cs typeface="Arial" pitchFamily="34" charset="0"/>
        </a:defRPr>
      </a:lvl6pPr>
      <a:lvl7pPr marL="914400" algn="l" rtl="0" fontAlgn="base">
        <a:spcBef>
          <a:spcPct val="0"/>
        </a:spcBef>
        <a:spcAft>
          <a:spcPct val="0"/>
        </a:spcAft>
        <a:defRPr sz="4400">
          <a:solidFill>
            <a:schemeClr val="tx2"/>
          </a:solidFill>
          <a:latin typeface="Tahoma" pitchFamily="34" charset="0"/>
          <a:cs typeface="Arial" pitchFamily="34" charset="0"/>
        </a:defRPr>
      </a:lvl7pPr>
      <a:lvl8pPr marL="1371600" algn="l" rtl="0" fontAlgn="base">
        <a:spcBef>
          <a:spcPct val="0"/>
        </a:spcBef>
        <a:spcAft>
          <a:spcPct val="0"/>
        </a:spcAft>
        <a:defRPr sz="4400">
          <a:solidFill>
            <a:schemeClr val="tx2"/>
          </a:solidFill>
          <a:latin typeface="Tahoma" pitchFamily="34" charset="0"/>
          <a:cs typeface="Arial" pitchFamily="34" charset="0"/>
        </a:defRPr>
      </a:lvl8pPr>
      <a:lvl9pPr marL="1828800" algn="l" rtl="0" fontAlgn="base">
        <a:spcBef>
          <a:spcPct val="0"/>
        </a:spcBef>
        <a:spcAft>
          <a:spcPct val="0"/>
        </a:spcAft>
        <a:defRPr sz="44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sp>
        <p:nvSpPr>
          <p:cNvPr id="6092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cs typeface="Arial" charset="0"/>
            </a:endParaRPr>
          </a:p>
        </p:txBody>
      </p:sp>
      <p:sp>
        <p:nvSpPr>
          <p:cNvPr id="10243"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44"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92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Arial" charset="0"/>
              </a:defRPr>
            </a:lvl1pPr>
          </a:lstStyle>
          <a:p>
            <a:pPr>
              <a:defRPr/>
            </a:pPr>
            <a:fld id="{13E73EA7-6224-41AA-BDD5-3B68943BEF62}" type="datetimeFigureOut">
              <a:rPr lang="en-US"/>
              <a:pPr>
                <a:defRPr/>
              </a:pPr>
              <a:t>4/11/2020</a:t>
            </a:fld>
            <a:endParaRPr lang="en-US" altLang="en-US"/>
          </a:p>
        </p:txBody>
      </p:sp>
      <p:sp>
        <p:nvSpPr>
          <p:cNvPr id="6092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Arial" charset="0"/>
              </a:defRPr>
            </a:lvl1pPr>
          </a:lstStyle>
          <a:p>
            <a:pPr>
              <a:defRPr/>
            </a:pPr>
            <a:endParaRPr lang="en-US" altLang="en-US"/>
          </a:p>
        </p:txBody>
      </p:sp>
      <p:sp>
        <p:nvSpPr>
          <p:cNvPr id="6092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BB2D9BE9-C912-4D3F-910E-009C92D36856}" type="slidenum">
              <a:rPr lang="en-US" altLang="en-US"/>
              <a:pPr/>
              <a:t>‹#›</a:t>
            </a:fld>
            <a:endParaRPr lang="en-US" altLang="en-US"/>
          </a:p>
        </p:txBody>
      </p:sp>
      <p:grpSp>
        <p:nvGrpSpPr>
          <p:cNvPr id="10248" name="Group 8"/>
          <p:cNvGrpSpPr>
            <a:grpSpLocks/>
          </p:cNvGrpSpPr>
          <p:nvPr/>
        </p:nvGrpSpPr>
        <p:grpSpPr bwMode="auto">
          <a:xfrm>
            <a:off x="8153400" y="152400"/>
            <a:ext cx="792163" cy="1295400"/>
            <a:chOff x="5136" y="960"/>
            <a:chExt cx="528" cy="864"/>
          </a:xfrm>
        </p:grpSpPr>
        <p:sp>
          <p:nvSpPr>
            <p:cNvPr id="6092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1"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4"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5" name="Oval 15"/>
            <p:cNvSpPr>
              <a:spLocks noChangeArrowheads="1"/>
            </p:cNvSpPr>
            <p:nvPr/>
          </p:nvSpPr>
          <p:spPr bwMode="auto">
            <a:xfrm>
              <a:off x="5472" y="1072"/>
              <a:ext cx="76" cy="77"/>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296" name="Oval 16"/>
            <p:cNvSpPr>
              <a:spLocks noChangeArrowheads="1"/>
            </p:cNvSpPr>
            <p:nvPr/>
          </p:nvSpPr>
          <p:spPr bwMode="auto">
            <a:xfrm>
              <a:off x="5136" y="1184"/>
              <a:ext cx="80" cy="76"/>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7" name="Oval 17"/>
            <p:cNvSpPr>
              <a:spLocks noChangeArrowheads="1"/>
            </p:cNvSpPr>
            <p:nvPr/>
          </p:nvSpPr>
          <p:spPr bwMode="auto">
            <a:xfrm>
              <a:off x="5248" y="1184"/>
              <a:ext cx="79" cy="76"/>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298" name="Oval 18"/>
            <p:cNvSpPr>
              <a:spLocks noChangeArrowheads="1"/>
            </p:cNvSpPr>
            <p:nvPr/>
          </p:nvSpPr>
          <p:spPr bwMode="auto">
            <a:xfrm>
              <a:off x="5360" y="1184"/>
              <a:ext cx="76" cy="76"/>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299" name="Oval 19"/>
            <p:cNvSpPr>
              <a:spLocks noChangeArrowheads="1"/>
            </p:cNvSpPr>
            <p:nvPr/>
          </p:nvSpPr>
          <p:spPr bwMode="auto">
            <a:xfrm>
              <a:off x="5472" y="1184"/>
              <a:ext cx="76" cy="76"/>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00" name="Oval 20"/>
            <p:cNvSpPr>
              <a:spLocks noChangeArrowheads="1"/>
            </p:cNvSpPr>
            <p:nvPr/>
          </p:nvSpPr>
          <p:spPr bwMode="auto">
            <a:xfrm>
              <a:off x="5584" y="1184"/>
              <a:ext cx="80" cy="76"/>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cs typeface="Arial" charset="0"/>
              </a:endParaRPr>
            </a:p>
          </p:txBody>
        </p:sp>
        <p:sp>
          <p:nvSpPr>
            <p:cNvPr id="60930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03"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04" name="Oval 24"/>
            <p:cNvSpPr>
              <a:spLocks noChangeArrowheads="1"/>
            </p:cNvSpPr>
            <p:nvPr/>
          </p:nvSpPr>
          <p:spPr bwMode="auto">
            <a:xfrm>
              <a:off x="5472" y="1296"/>
              <a:ext cx="76" cy="80"/>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0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07"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08" name="Oval 28"/>
            <p:cNvSpPr>
              <a:spLocks noChangeArrowheads="1"/>
            </p:cNvSpPr>
            <p:nvPr/>
          </p:nvSpPr>
          <p:spPr bwMode="auto">
            <a:xfrm>
              <a:off x="5472" y="1408"/>
              <a:ext cx="76" cy="80"/>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60931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cs typeface="Arial" charset="0"/>
              </a:endParaRPr>
            </a:p>
          </p:txBody>
        </p:sp>
        <p:sp>
          <p:nvSpPr>
            <p:cNvPr id="60931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12"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13" name="Oval 33"/>
            <p:cNvSpPr>
              <a:spLocks noChangeArrowheads="1"/>
            </p:cNvSpPr>
            <p:nvPr/>
          </p:nvSpPr>
          <p:spPr bwMode="auto">
            <a:xfrm>
              <a:off x="5472" y="1520"/>
              <a:ext cx="76" cy="79"/>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609314" name="Oval 34"/>
            <p:cNvSpPr>
              <a:spLocks noChangeArrowheads="1"/>
            </p:cNvSpPr>
            <p:nvPr/>
          </p:nvSpPr>
          <p:spPr bwMode="auto">
            <a:xfrm>
              <a:off x="5136" y="1632"/>
              <a:ext cx="80" cy="76"/>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15" name="Oval 35"/>
            <p:cNvSpPr>
              <a:spLocks noChangeArrowheads="1"/>
            </p:cNvSpPr>
            <p:nvPr/>
          </p:nvSpPr>
          <p:spPr bwMode="auto">
            <a:xfrm>
              <a:off x="5248" y="1632"/>
              <a:ext cx="79" cy="76"/>
            </a:xfrm>
            <a:prstGeom prst="ellipse">
              <a:avLst/>
            </a:prstGeom>
            <a:solidFill>
              <a:schemeClr val="accent1"/>
            </a:solidFill>
            <a:ln w="9525">
              <a:noFill/>
              <a:round/>
              <a:headEnd/>
              <a:tailEnd/>
            </a:ln>
            <a:effectLst/>
          </p:spPr>
          <p:txBody>
            <a:bodyPr wrap="none" anchor="ctr"/>
            <a:lstStyle/>
            <a:p>
              <a:pPr>
                <a:defRPr/>
              </a:pPr>
              <a:endParaRPr lang="en-US">
                <a:cs typeface="Arial" charset="0"/>
              </a:endParaRPr>
            </a:p>
          </p:txBody>
        </p:sp>
        <p:sp>
          <p:nvSpPr>
            <p:cNvPr id="609316" name="Oval 36"/>
            <p:cNvSpPr>
              <a:spLocks noChangeArrowheads="1"/>
            </p:cNvSpPr>
            <p:nvPr/>
          </p:nvSpPr>
          <p:spPr bwMode="auto">
            <a:xfrm>
              <a:off x="5360" y="1632"/>
              <a:ext cx="76" cy="76"/>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609317" name="Oval 37"/>
            <p:cNvSpPr>
              <a:spLocks noChangeArrowheads="1"/>
            </p:cNvSpPr>
            <p:nvPr/>
          </p:nvSpPr>
          <p:spPr bwMode="auto">
            <a:xfrm>
              <a:off x="5472" y="1632"/>
              <a:ext cx="76" cy="76"/>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60931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sp>
          <p:nvSpPr>
            <p:cNvPr id="609319" name="Oval 39"/>
            <p:cNvSpPr>
              <a:spLocks noChangeArrowheads="1"/>
            </p:cNvSpPr>
            <p:nvPr/>
          </p:nvSpPr>
          <p:spPr bwMode="auto">
            <a:xfrm>
              <a:off x="5472" y="1744"/>
              <a:ext cx="76" cy="80"/>
            </a:xfrm>
            <a:prstGeom prst="ellipse">
              <a:avLst/>
            </a:prstGeom>
            <a:solidFill>
              <a:schemeClr val="folHlink"/>
            </a:solidFill>
            <a:ln w="9525">
              <a:noFill/>
              <a:round/>
              <a:headEnd/>
              <a:tailEnd/>
            </a:ln>
            <a:effectLst/>
          </p:spPr>
          <p:txBody>
            <a:bodyPr wrap="none" anchor="ctr"/>
            <a:lstStyle/>
            <a:p>
              <a:pPr>
                <a:defRPr/>
              </a:pPr>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4605"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7938" y="0"/>
            <a:ext cx="2833688" cy="6856413"/>
            <a:chOff x="-5" y="0"/>
            <a:chExt cx="1785" cy="4319"/>
          </a:xfrm>
        </p:grpSpPr>
        <p:sp>
          <p:nvSpPr>
            <p:cNvPr id="637955"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en-US">
                <a:cs typeface="Arial" charset="0"/>
              </a:endParaRPr>
            </a:p>
          </p:txBody>
        </p:sp>
        <p:grpSp>
          <p:nvGrpSpPr>
            <p:cNvPr id="11273" name="Group 4"/>
            <p:cNvGrpSpPr>
              <a:grpSpLocks/>
            </p:cNvGrpSpPr>
            <p:nvPr/>
          </p:nvGrpSpPr>
          <p:grpSpPr bwMode="auto">
            <a:xfrm rot="14964908" flipH="1">
              <a:off x="104" y="2441"/>
              <a:ext cx="452" cy="444"/>
              <a:chOff x="1727" y="866"/>
              <a:chExt cx="129" cy="157"/>
            </a:xfrm>
          </p:grpSpPr>
          <p:sp>
            <p:nvSpPr>
              <p:cNvPr id="637957"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58"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59"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sp>
          <p:nvSpPr>
            <p:cNvPr id="637960"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en-US">
                <a:cs typeface="Arial" charset="0"/>
              </a:endParaRPr>
            </a:p>
          </p:txBody>
        </p:sp>
        <p:grpSp>
          <p:nvGrpSpPr>
            <p:cNvPr id="11275" name="Group 9"/>
            <p:cNvGrpSpPr>
              <a:grpSpLocks/>
            </p:cNvGrpSpPr>
            <p:nvPr/>
          </p:nvGrpSpPr>
          <p:grpSpPr bwMode="auto">
            <a:xfrm rot="416244">
              <a:off x="9" y="1746"/>
              <a:ext cx="1771" cy="1741"/>
              <a:chOff x="41" y="2787"/>
              <a:chExt cx="902" cy="833"/>
            </a:xfrm>
          </p:grpSpPr>
          <p:sp>
            <p:nvSpPr>
              <p:cNvPr id="637962"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63"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64"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65"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66"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en-US">
                  <a:cs typeface="Arial" charset="0"/>
                </a:endParaRPr>
              </a:p>
            </p:txBody>
          </p:sp>
          <p:grpSp>
            <p:nvGrpSpPr>
              <p:cNvPr id="11307" name="Group 15"/>
              <p:cNvGrpSpPr>
                <a:grpSpLocks/>
              </p:cNvGrpSpPr>
              <p:nvPr userDrawn="1"/>
            </p:nvGrpSpPr>
            <p:grpSpPr bwMode="auto">
              <a:xfrm rot="10886446" flipH="1">
                <a:off x="335" y="3251"/>
                <a:ext cx="608" cy="369"/>
                <a:chOff x="-366" y="1704"/>
                <a:chExt cx="608" cy="369"/>
              </a:xfrm>
            </p:grpSpPr>
            <p:sp>
              <p:nvSpPr>
                <p:cNvPr id="637968"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69"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en-US">
                    <a:cs typeface="Arial" charset="0"/>
                  </a:endParaRPr>
                </a:p>
              </p:txBody>
            </p:sp>
            <p:sp>
              <p:nvSpPr>
                <p:cNvPr id="637970" name="Freeform 18"/>
                <p:cNvSpPr>
                  <a:spLocks/>
                </p:cNvSpPr>
                <p:nvPr userDrawn="1"/>
              </p:nvSpPr>
              <p:spPr bwMode="ltGray">
                <a:xfrm rot="4200091">
                  <a:off x="193" y="1722"/>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en-US">
                    <a:cs typeface="Arial" charset="0"/>
                  </a:endParaRPr>
                </a:p>
              </p:txBody>
            </p:sp>
          </p:grpSp>
        </p:grpSp>
        <p:grpSp>
          <p:nvGrpSpPr>
            <p:cNvPr id="11276" name="Group 19"/>
            <p:cNvGrpSpPr>
              <a:grpSpLocks/>
            </p:cNvGrpSpPr>
            <p:nvPr/>
          </p:nvGrpSpPr>
          <p:grpSpPr bwMode="auto">
            <a:xfrm rot="6248562">
              <a:off x="343" y="3854"/>
              <a:ext cx="392" cy="424"/>
              <a:chOff x="1727" y="866"/>
              <a:chExt cx="129" cy="157"/>
            </a:xfrm>
          </p:grpSpPr>
          <p:sp>
            <p:nvSpPr>
              <p:cNvPr id="637972"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73"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74"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1277" name="Group 23"/>
            <p:cNvGrpSpPr>
              <a:grpSpLocks/>
            </p:cNvGrpSpPr>
            <p:nvPr/>
          </p:nvGrpSpPr>
          <p:grpSpPr bwMode="auto">
            <a:xfrm rot="5003157">
              <a:off x="249" y="1102"/>
              <a:ext cx="412" cy="500"/>
              <a:chOff x="1727" y="866"/>
              <a:chExt cx="129" cy="157"/>
            </a:xfrm>
          </p:grpSpPr>
          <p:sp>
            <p:nvSpPr>
              <p:cNvPr id="637976"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77"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78"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grpSp>
          <p:nvGrpSpPr>
            <p:cNvPr id="11278" name="Group 27"/>
            <p:cNvGrpSpPr>
              <a:grpSpLocks/>
            </p:cNvGrpSpPr>
            <p:nvPr/>
          </p:nvGrpSpPr>
          <p:grpSpPr bwMode="auto">
            <a:xfrm>
              <a:off x="815" y="0"/>
              <a:ext cx="345" cy="367"/>
              <a:chOff x="1727" y="866"/>
              <a:chExt cx="129" cy="157"/>
            </a:xfrm>
          </p:grpSpPr>
          <p:sp>
            <p:nvSpPr>
              <p:cNvPr id="637980"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81"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cs typeface="Arial" charset="0"/>
                </a:endParaRPr>
              </a:p>
            </p:txBody>
          </p:sp>
          <p:sp>
            <p:nvSpPr>
              <p:cNvPr id="637982"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cs typeface="Arial" charset="0"/>
                </a:endParaRPr>
              </a:p>
            </p:txBody>
          </p:sp>
        </p:grpSp>
        <p:sp>
          <p:nvSpPr>
            <p:cNvPr id="637983"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en-US">
                <a:cs typeface="Arial" charset="0"/>
              </a:endParaRPr>
            </a:p>
          </p:txBody>
        </p:sp>
        <p:sp>
          <p:nvSpPr>
            <p:cNvPr id="637984"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85"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86"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87"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88"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89"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en-US">
                <a:cs typeface="Arial" charset="0"/>
              </a:endParaRPr>
            </a:p>
          </p:txBody>
        </p:sp>
        <p:sp>
          <p:nvSpPr>
            <p:cNvPr id="637990"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1"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2"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3"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4"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5"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en-US">
                <a:cs typeface="Arial" charset="0"/>
              </a:endParaRPr>
            </a:p>
          </p:txBody>
        </p:sp>
        <p:sp>
          <p:nvSpPr>
            <p:cNvPr id="637996"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en-US">
                <a:cs typeface="Arial" charset="0"/>
              </a:endParaRPr>
            </a:p>
          </p:txBody>
        </p:sp>
      </p:grpSp>
      <p:sp>
        <p:nvSpPr>
          <p:cNvPr id="63799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6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799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fld id="{DBF48784-553F-4E16-A595-D6819258CBB1}" type="datetimeFigureOut">
              <a:rPr lang="en-US"/>
              <a:pPr>
                <a:defRPr/>
              </a:pPr>
              <a:t>4/11/2020</a:t>
            </a:fld>
            <a:endParaRPr lang="en-US"/>
          </a:p>
        </p:txBody>
      </p:sp>
      <p:sp>
        <p:nvSpPr>
          <p:cNvPr id="63800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63800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E6240DC5-B18B-4011-A17D-31A68A2184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6"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277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fld id="{3A6BC46C-136B-4985-BB8C-11FB220D2577}" type="datetimeFigureOut">
              <a:rPr lang="en-US"/>
              <a:pPr>
                <a:defRPr/>
              </a:pPr>
              <a:t>4/11/2020</a:t>
            </a:fld>
            <a:endParaRPr lang="en-US"/>
          </a:p>
        </p:txBody>
      </p:sp>
      <p:sp>
        <p:nvSpPr>
          <p:cNvPr id="67277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67277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fld id="{72950802-565B-4E93-A5A2-B8EE7A1805A5}" type="slidenum">
              <a:rPr lang="en-US"/>
              <a:pPr/>
              <a:t>‹#›</a:t>
            </a:fld>
            <a:endParaRPr lang="en-US"/>
          </a:p>
        </p:txBody>
      </p:sp>
      <p:grpSp>
        <p:nvGrpSpPr>
          <p:cNvPr id="12295" name="Group 7"/>
          <p:cNvGrpSpPr>
            <a:grpSpLocks/>
          </p:cNvGrpSpPr>
          <p:nvPr/>
        </p:nvGrpSpPr>
        <p:grpSpPr bwMode="auto">
          <a:xfrm>
            <a:off x="168275" y="228600"/>
            <a:ext cx="8823325" cy="6096000"/>
            <a:chOff x="106" y="144"/>
            <a:chExt cx="5558" cy="3840"/>
          </a:xfrm>
        </p:grpSpPr>
        <p:sp>
          <p:nvSpPr>
            <p:cNvPr id="67277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n-US" sz="2400">
                <a:latin typeface="Times New Roman" pitchFamily="18" charset="0"/>
                <a:cs typeface="Arial" charset="0"/>
              </a:endParaRPr>
            </a:p>
          </p:txBody>
        </p:sp>
        <p:sp>
          <p:nvSpPr>
            <p:cNvPr id="67277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4607"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8" r:id="rId12"/>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a-IR" smtClean="0"/>
              <a:t>برای ویرایش سبک عنوان اسلاید اصلی، کلیک نمایید</a:t>
            </a:r>
            <a:endParaRPr lang="en-US" smtClean="0"/>
          </a:p>
        </p:txBody>
      </p:sp>
      <p:sp>
        <p:nvSpPr>
          <p:cNvPr id="13315"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a-IR" smtClean="0"/>
              <a:t>برای ویرایش سبک متن اسلاید اصلی، کلیک نمایید</a:t>
            </a:r>
            <a:endParaRPr lang="en-US" smtClean="0"/>
          </a:p>
          <a:p>
            <a:pPr lvl="1"/>
            <a:r>
              <a:rPr lang="fa-IR" smtClean="0"/>
              <a:t>سطح دوم</a:t>
            </a:r>
            <a:endParaRPr lang="en-US" smtClean="0"/>
          </a:p>
          <a:p>
            <a:pPr lvl="2"/>
            <a:r>
              <a:rPr lang="fa-IR" smtClean="0"/>
              <a:t>سطح سوم</a:t>
            </a:r>
            <a:endParaRPr lang="en-US" smtClean="0"/>
          </a:p>
          <a:p>
            <a:pPr lvl="3"/>
            <a:r>
              <a:rPr lang="fa-IR" smtClean="0"/>
              <a:t>سطح چهارم</a:t>
            </a:r>
            <a:endParaRPr lang="en-US" smtClean="0"/>
          </a:p>
          <a:p>
            <a:pPr lvl="4"/>
            <a:r>
              <a:rPr lang="fa-IR" smtClean="0"/>
              <a:t>سطح پنجم</a:t>
            </a:r>
            <a:endParaRPr lang="en-US" smtClean="0"/>
          </a:p>
        </p:txBody>
      </p:sp>
      <p:sp>
        <p:nvSpPr>
          <p:cNvPr id="17" name="Rectangle 3"/>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atin typeface="+mn-lt"/>
                <a:cs typeface="Arial" pitchFamily="34" charset="0"/>
              </a:defRPr>
            </a:lvl1pPr>
          </a:lstStyle>
          <a:p>
            <a:pPr>
              <a:defRPr/>
            </a:pPr>
            <a:endParaRPr lang="en-US"/>
          </a:p>
        </p:txBody>
      </p:sp>
      <p:sp>
        <p:nvSpPr>
          <p:cNvPr id="18" name="Rectangle 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latin typeface="+mn-lt"/>
                <a:cs typeface="Arial" pitchFamily="34" charset="0"/>
              </a:defRPr>
            </a:lvl1pPr>
          </a:lstStyle>
          <a:p>
            <a:pPr>
              <a:defRPr/>
            </a:pPr>
            <a:endParaRPr lang="en-US"/>
          </a:p>
        </p:txBody>
      </p:sp>
      <p:sp>
        <p:nvSpPr>
          <p:cNvPr id="19" name="Rectangle 5"/>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F5097208-8936-411C-9560-75FC5135EB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9" r:id="rId1"/>
    <p:sldLayoutId id="2147484610" r:id="rId2"/>
  </p:sldLayoutIdLst>
  <p:txStyles>
    <p:titleStyle>
      <a:lvl1pPr algn="l" rtl="0" eaLnBrk="0" fontAlgn="base" hangingPunct="0">
        <a:spcBef>
          <a:spcPct val="0"/>
        </a:spcBef>
        <a:spcAft>
          <a:spcPct val="0"/>
        </a:spcAft>
        <a:defRPr sz="4000">
          <a:solidFill>
            <a:schemeClr val="tx2"/>
          </a:solidFill>
          <a:latin typeface="Arial" charset="0"/>
          <a:ea typeface="+mj-ea"/>
          <a:cs typeface="Arial" charset="0"/>
        </a:defRPr>
      </a:lvl1pPr>
      <a:lvl2pPr algn="l" rtl="0" eaLnBrk="0" fontAlgn="base" hangingPunct="0">
        <a:spcBef>
          <a:spcPct val="0"/>
        </a:spcBef>
        <a:spcAft>
          <a:spcPct val="0"/>
        </a:spcAft>
        <a:defRPr sz="4000">
          <a:solidFill>
            <a:schemeClr val="tx2"/>
          </a:solidFill>
          <a:latin typeface="Arial" pitchFamily="34" charset="0"/>
          <a:cs typeface="Arial" pitchFamily="34" charset="0"/>
        </a:defRPr>
      </a:lvl2pPr>
      <a:lvl3pPr algn="l" rtl="0" eaLnBrk="0" fontAlgn="base" hangingPunct="0">
        <a:spcBef>
          <a:spcPct val="0"/>
        </a:spcBef>
        <a:spcAft>
          <a:spcPct val="0"/>
        </a:spcAft>
        <a:defRPr sz="4000">
          <a:solidFill>
            <a:schemeClr val="tx2"/>
          </a:solidFill>
          <a:latin typeface="Arial" pitchFamily="34" charset="0"/>
          <a:cs typeface="Arial" pitchFamily="34" charset="0"/>
        </a:defRPr>
      </a:lvl3pPr>
      <a:lvl4pPr algn="l" rtl="0" eaLnBrk="0" fontAlgn="base" hangingPunct="0">
        <a:spcBef>
          <a:spcPct val="0"/>
        </a:spcBef>
        <a:spcAft>
          <a:spcPct val="0"/>
        </a:spcAft>
        <a:defRPr sz="4000">
          <a:solidFill>
            <a:schemeClr val="tx2"/>
          </a:solidFill>
          <a:latin typeface="Arial" pitchFamily="34" charset="0"/>
          <a:cs typeface="Arial" pitchFamily="34" charset="0"/>
        </a:defRPr>
      </a:lvl4pPr>
      <a:lvl5pPr algn="l" rtl="0"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0" fontAlgn="base">
        <a:spcBef>
          <a:spcPct val="0"/>
        </a:spcBef>
        <a:spcAft>
          <a:spcPct val="0"/>
        </a:spcAft>
        <a:defRPr sz="4000">
          <a:solidFill>
            <a:schemeClr val="tx2"/>
          </a:solidFill>
          <a:latin typeface="Arial" pitchFamily="34" charset="0"/>
          <a:cs typeface="Arial" pitchFamily="34" charset="0"/>
        </a:defRPr>
      </a:lvl6pPr>
      <a:lvl7pPr marL="914400" algn="l" rtl="0" fontAlgn="base">
        <a:spcBef>
          <a:spcPct val="0"/>
        </a:spcBef>
        <a:spcAft>
          <a:spcPct val="0"/>
        </a:spcAft>
        <a:defRPr sz="4000">
          <a:solidFill>
            <a:schemeClr val="tx2"/>
          </a:solidFill>
          <a:latin typeface="Arial" pitchFamily="34" charset="0"/>
          <a:cs typeface="Arial" pitchFamily="34" charset="0"/>
        </a:defRPr>
      </a:lvl7pPr>
      <a:lvl8pPr marL="1371600" algn="l" rtl="0" fontAlgn="base">
        <a:spcBef>
          <a:spcPct val="0"/>
        </a:spcBef>
        <a:spcAft>
          <a:spcPct val="0"/>
        </a:spcAft>
        <a:defRPr sz="4000">
          <a:solidFill>
            <a:schemeClr val="tx2"/>
          </a:solidFill>
          <a:latin typeface="Arial" pitchFamily="34" charset="0"/>
          <a:cs typeface="Arial" pitchFamily="34" charset="0"/>
        </a:defRPr>
      </a:lvl8pPr>
      <a:lvl9pPr marL="1828800" algn="l" rtl="0" fontAlgn="base">
        <a:spcBef>
          <a:spcPct val="0"/>
        </a:spcBef>
        <a:spcAft>
          <a:spcPct val="0"/>
        </a:spcAft>
        <a:defRPr sz="4000">
          <a:solidFill>
            <a:schemeClr val="tx2"/>
          </a:solidFill>
          <a:latin typeface="Arial" pitchFamily="34" charset="0"/>
          <a:cs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Arial" charset="0"/>
          <a:ea typeface="+mn-ea"/>
          <a:cs typeface="Arial" charset="0"/>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Arial" charset="0"/>
          <a:cs typeface="Arial" pitchFamily="34" charset="0"/>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Arial" charset="0"/>
          <a:cs typeface="Arial" pitchFamily="34" charset="0"/>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Arial" charset="0"/>
          <a:cs typeface="Arial" pitchFamily="34" charset="0"/>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charset="0"/>
          <a:cs typeface="Arial"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73000"/>
                    </a14:imgEffect>
                    <a14:imgEffect>
                      <a14:brightnessContrast bright="-60000"/>
                    </a14:imgEffect>
                  </a14:imgLayer>
                </a14:imgProps>
              </a:ext>
            </a:extLst>
          </a:blip>
          <a:srcRect/>
          <a:stretch>
            <a:fillRect l="-14000" r="-14000" b="-5000"/>
          </a:stretch>
        </a:blipFill>
        <a:effectLst/>
      </p:bgPr>
    </p:bg>
    <p:spTree>
      <p:nvGrpSpPr>
        <p:cNvPr id="1" name=""/>
        <p:cNvGrpSpPr/>
        <p:nvPr/>
      </p:nvGrpSpPr>
      <p:grpSpPr>
        <a:xfrm>
          <a:off x="0" y="0"/>
          <a:ext cx="0" cy="0"/>
          <a:chOff x="0" y="0"/>
          <a:chExt cx="0" cy="0"/>
        </a:xfrm>
      </p:grpSpPr>
      <p:sp>
        <p:nvSpPr>
          <p:cNvPr id="17924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a-IR" smtClean="0"/>
              <a:t>برای ویرایش سبک عنوان اسلاید اصلی، کلیک نمایید</a:t>
            </a:r>
            <a:endParaRPr lang="en-US" smtClean="0"/>
          </a:p>
        </p:txBody>
      </p:sp>
      <p:sp>
        <p:nvSpPr>
          <p:cNvPr id="14339"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a-IR" smtClean="0"/>
              <a:t>برای ویرایش سبک متن اسلاید اصلی، کلیک نمایید</a:t>
            </a:r>
            <a:endParaRPr lang="en-US" smtClean="0"/>
          </a:p>
          <a:p>
            <a:pPr lvl="1"/>
            <a:r>
              <a:rPr lang="fa-IR" smtClean="0"/>
              <a:t>سطح دوم</a:t>
            </a:r>
            <a:endParaRPr lang="en-US" smtClean="0"/>
          </a:p>
          <a:p>
            <a:pPr lvl="2"/>
            <a:r>
              <a:rPr lang="fa-IR" smtClean="0"/>
              <a:t>سطح سوم</a:t>
            </a:r>
            <a:endParaRPr lang="en-US" smtClean="0"/>
          </a:p>
          <a:p>
            <a:pPr lvl="3"/>
            <a:r>
              <a:rPr lang="fa-IR" smtClean="0"/>
              <a:t>سطح چهارم</a:t>
            </a:r>
            <a:endParaRPr lang="en-US" smtClean="0"/>
          </a:p>
          <a:p>
            <a:pPr lvl="4"/>
            <a:r>
              <a:rPr lang="fa-IR" smtClean="0"/>
              <a:t>سطح پنجم</a:t>
            </a:r>
            <a:endParaRPr lang="en-US" smtClean="0"/>
          </a:p>
        </p:txBody>
      </p:sp>
      <p:sp>
        <p:nvSpPr>
          <p:cNvPr id="92" name="Rectangle 44"/>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Arial" pitchFamily="34" charset="0"/>
              </a:defRPr>
            </a:lvl1pPr>
          </a:lstStyle>
          <a:p>
            <a:pPr>
              <a:defRPr/>
            </a:pPr>
            <a:endParaRPr lang="en-US"/>
          </a:p>
        </p:txBody>
      </p:sp>
      <p:sp>
        <p:nvSpPr>
          <p:cNvPr id="93" name="Rectangle 4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Arial" pitchFamily="34" charset="0"/>
              </a:defRPr>
            </a:lvl1pPr>
          </a:lstStyle>
          <a:p>
            <a:pPr>
              <a:defRPr/>
            </a:pPr>
            <a:endParaRPr lang="en-US"/>
          </a:p>
        </p:txBody>
      </p:sp>
      <p:sp>
        <p:nvSpPr>
          <p:cNvPr id="94" name="Rectangle 4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A1886BF-DA98-4229-8306-7814DA7ACD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1" r:id="rId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charset="0"/>
          <a:ea typeface="+mj-ea"/>
          <a:cs typeface="Arial" charset="0"/>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charset="0"/>
          <a:cs typeface="Arial"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charset="0"/>
          <a:cs typeface="Arial"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charset="0"/>
          <a:cs typeface="Arial"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Arial" charset="0"/>
          <a:cs typeface="Arial"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4.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1.xml"/><Relationship Id="rId1" Type="http://schemas.openxmlformats.org/officeDocument/2006/relationships/slideLayout" Target="../slideLayouts/slideLayout48.xml"/><Relationship Id="rId4" Type="http://schemas.openxmlformats.org/officeDocument/2006/relationships/slide" Target="slide34.xml"/></Relationships>
</file>

<file path=ppt/slides/_rels/slide4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2355" y="2952229"/>
            <a:ext cx="7158037" cy="1412875"/>
          </a:xfrm>
        </p:spPr>
        <p:txBody>
          <a:bodyPr/>
          <a:lstStyle/>
          <a:p>
            <a:pPr algn="ctr" rtl="1"/>
            <a:r>
              <a:rPr lang="fa-IR" sz="7200" b="1" dirty="0" smtClean="0">
                <a:effectLst>
                  <a:outerShdw blurRad="38100" dist="38100" dir="2700000" algn="tl">
                    <a:srgbClr val="000000">
                      <a:alpha val="43137"/>
                    </a:srgbClr>
                  </a:outerShdw>
                </a:effectLst>
                <a:cs typeface="B Titr" panose="00000700000000000000" pitchFamily="2" charset="-78"/>
              </a:rPr>
              <a:t>عرفان </a:t>
            </a:r>
            <a:r>
              <a:rPr lang="fa-IR" sz="7200" b="1" dirty="0" smtClean="0">
                <a:effectLst>
                  <a:outerShdw blurRad="38100" dist="38100" dir="2700000" algn="tl">
                    <a:srgbClr val="000000">
                      <a:alpha val="43137"/>
                    </a:srgbClr>
                  </a:outerShdw>
                </a:effectLst>
                <a:cs typeface="B Titr" panose="00000700000000000000" pitchFamily="2" charset="-78"/>
              </a:rPr>
              <a:t>اسلامی</a:t>
            </a:r>
            <a:endParaRPr lang="fa-IR" sz="7200" b="1"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67551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931863" y="0"/>
            <a:ext cx="7527925" cy="1509713"/>
          </a:xfrm>
        </p:spPr>
        <p:txBody>
          <a:bodyPr/>
          <a:lstStyle/>
          <a:p>
            <a:r>
              <a:rPr lang="fa-IR" b="1" smtClean="0">
                <a:latin typeface="Arial" panose="020B0604020202020204" pitchFamily="34" charset="0"/>
                <a:cs typeface="Titr" pitchFamily="2" charset="-78"/>
                <a:hlinkClick r:id="rId2" action="ppaction://hlinksldjump"/>
              </a:rPr>
              <a:t>طايفه چهارم : آيات و روايات وجود حق در اشياء</a:t>
            </a:r>
            <a:endParaRPr lang="en-US" b="1" smtClean="0">
              <a:latin typeface="Arial" panose="020B0604020202020204" pitchFamily="34" charset="0"/>
              <a:cs typeface="Titr" pitchFamily="2" charset="-78"/>
            </a:endParaRPr>
          </a:p>
        </p:txBody>
      </p:sp>
      <p:sp>
        <p:nvSpPr>
          <p:cNvPr id="296963" name="Rectangle 3"/>
          <p:cNvSpPr>
            <a:spLocks noGrp="1" noChangeArrowheads="1"/>
          </p:cNvSpPr>
          <p:nvPr>
            <p:ph type="body" idx="1"/>
          </p:nvPr>
        </p:nvSpPr>
        <p:spPr>
          <a:xfrm>
            <a:off x="179388" y="1700213"/>
            <a:ext cx="8964612" cy="4968875"/>
          </a:xfrm>
        </p:spPr>
        <p:txBody>
          <a:bodyPr/>
          <a:lstStyle/>
          <a:p>
            <a:pPr algn="r" rtl="1"/>
            <a:r>
              <a:rPr lang="fa-IR" sz="2800" b="1" smtClean="0">
                <a:latin typeface="Arial" panose="020B0604020202020204" pitchFamily="34" charset="0"/>
                <a:cs typeface="Nazanin" panose="00000400000000000000" pitchFamily="2" charset="-78"/>
              </a:rPr>
              <a:t>مع کل شيء لا بمقار</a:t>
            </a:r>
            <a:r>
              <a:rPr lang="fa-IR" b="1" smtClean="0">
                <a:latin typeface="Arial" panose="020B0604020202020204" pitchFamily="34" charset="0"/>
                <a:cs typeface="Zar" panose="00000400000000000000" pitchFamily="2" charset="-78"/>
              </a:rPr>
              <a:t>نهْْ </a:t>
            </a:r>
            <a:r>
              <a:rPr lang="fa-IR" sz="2800" b="1" smtClean="0">
                <a:latin typeface="Arial" panose="020B0604020202020204" pitchFamily="34" charset="0"/>
                <a:cs typeface="Nazanin" panose="00000400000000000000" pitchFamily="2" charset="-78"/>
              </a:rPr>
              <a:t>و غير کل شيء لا بمزايله</a:t>
            </a:r>
            <a:r>
              <a:rPr lang="fa-IR" sz="2800" b="1" smtClean="0">
                <a:latin typeface="Arial" panose="020B0604020202020204" pitchFamily="34" charset="0"/>
                <a:cs typeface="Zar" panose="00000400000000000000" pitchFamily="2" charset="-78"/>
              </a:rPr>
              <a:t>ْْ</a:t>
            </a:r>
            <a:r>
              <a:rPr lang="fa-IR" sz="2800" b="1" smtClean="0">
                <a:latin typeface="Arial" panose="020B0604020202020204" pitchFamily="34" charset="0"/>
                <a:cs typeface="Nazanin" panose="00000400000000000000" pitchFamily="2" charset="-78"/>
              </a:rPr>
              <a:t>(نهج البلاغه/خطبه اول)</a:t>
            </a:r>
          </a:p>
          <a:p>
            <a:pPr algn="r" rtl="1">
              <a:buFont typeface="Wingdings" panose="05000000000000000000" pitchFamily="2" charset="2"/>
              <a:buNone/>
            </a:pPr>
            <a:endParaRPr lang="fa-IR" sz="2800" b="1" smtClean="0">
              <a:latin typeface="Arial" panose="020B0604020202020204" pitchFamily="34" charset="0"/>
              <a:cs typeface="Nazanin" panose="00000400000000000000" pitchFamily="2" charset="-78"/>
            </a:endParaRPr>
          </a:p>
          <a:p>
            <a:pPr algn="r" rtl="1"/>
            <a:r>
              <a:rPr lang="fa-IR" sz="2800" b="1" smtClean="0">
                <a:latin typeface="Arial" panose="020B0604020202020204" pitchFamily="34" charset="0"/>
                <a:cs typeface="Nazanin" panose="00000400000000000000" pitchFamily="2" charset="-78"/>
              </a:rPr>
              <a:t>في الاشياء کلها غير متمازج بها و لا بائن منها(جوامع توحيد کافي/ص138)</a:t>
            </a:r>
          </a:p>
          <a:p>
            <a:pPr algn="r" rtl="1"/>
            <a:r>
              <a:rPr lang="fa-IR" sz="2800" b="1" smtClean="0">
                <a:latin typeface="Arial" panose="020B0604020202020204" pitchFamily="34" charset="0"/>
                <a:cs typeface="Nazanin" panose="00000400000000000000" pitchFamily="2" charset="-78"/>
              </a:rPr>
              <a:t>داخل في الاشياء لا کشيء داخل في شيء و خارج من الاشياء لا کشيء خارج من شييء(توحيد کافي)</a:t>
            </a:r>
          </a:p>
          <a:p>
            <a:pPr algn="r" rtl="1">
              <a:buFont typeface="Wingdings" panose="05000000000000000000" pitchFamily="2" charset="2"/>
              <a:buNone/>
            </a:pPr>
            <a:endParaRPr lang="fa-IR" sz="2800" b="1" smtClean="0">
              <a:latin typeface="Arial" panose="020B0604020202020204" pitchFamily="34" charset="0"/>
              <a:cs typeface="Nazanin" panose="00000400000000000000" pitchFamily="2" charset="-78"/>
            </a:endParaRPr>
          </a:p>
          <a:p>
            <a:pPr algn="r" rtl="1"/>
            <a:r>
              <a:rPr lang="fa-IR" sz="2800" b="1" smtClean="0">
                <a:latin typeface="Arial" panose="020B0604020202020204" pitchFamily="34" charset="0"/>
                <a:cs typeface="Nazanin" panose="00000400000000000000" pitchFamily="2" charset="-78"/>
              </a:rPr>
              <a:t>توحيده تمييزه عن خلقه وحکم التمييز بينونه</a:t>
            </a:r>
            <a:r>
              <a:rPr lang="fa-IR" sz="2800" b="1" smtClean="0">
                <a:latin typeface="Arial" panose="020B0604020202020204" pitchFamily="34" charset="0"/>
                <a:cs typeface="Zar" panose="00000400000000000000" pitchFamily="2" charset="-78"/>
              </a:rPr>
              <a:t>ْْ </a:t>
            </a:r>
            <a:r>
              <a:rPr lang="fa-IR" sz="2800" b="1" smtClean="0">
                <a:latin typeface="Arial" panose="020B0604020202020204" pitchFamily="34" charset="0"/>
                <a:cs typeface="Nazanin" panose="00000400000000000000" pitchFamily="2" charset="-78"/>
              </a:rPr>
              <a:t>صفه</a:t>
            </a:r>
            <a:r>
              <a:rPr lang="fa-IR" sz="2800" b="1" smtClean="0">
                <a:latin typeface="Arial" panose="020B0604020202020204" pitchFamily="34" charset="0"/>
                <a:cs typeface="Zar" panose="00000400000000000000" pitchFamily="2" charset="-78"/>
              </a:rPr>
              <a:t>ْْ</a:t>
            </a:r>
            <a:r>
              <a:rPr lang="fa-IR" sz="2800" b="1" smtClean="0">
                <a:latin typeface="Arial" panose="020B0604020202020204" pitchFamily="34" charset="0"/>
                <a:cs typeface="Nazanin" panose="00000400000000000000" pitchFamily="2" charset="-78"/>
              </a:rPr>
              <a:t> لا بينونه</a:t>
            </a:r>
            <a:r>
              <a:rPr lang="fa-IR" sz="2800" b="1" smtClean="0">
                <a:latin typeface="Arial" panose="020B0604020202020204" pitchFamily="34" charset="0"/>
                <a:cs typeface="Zar" panose="00000400000000000000" pitchFamily="2" charset="-78"/>
              </a:rPr>
              <a:t>ْْ</a:t>
            </a:r>
            <a:r>
              <a:rPr lang="fa-IR" sz="2800" b="1" smtClean="0">
                <a:latin typeface="Arial" panose="020B0604020202020204" pitchFamily="34" charset="0"/>
                <a:cs typeface="Nazanin" panose="00000400000000000000" pitchFamily="2" charset="-78"/>
              </a:rPr>
              <a:t> عزله</a:t>
            </a:r>
            <a:r>
              <a:rPr lang="fa-IR" sz="2800" b="1" smtClean="0">
                <a:latin typeface="Arial" panose="020B0604020202020204" pitchFamily="34" charset="0"/>
                <a:cs typeface="Zar" panose="00000400000000000000" pitchFamily="2" charset="-78"/>
              </a:rPr>
              <a:t>ْْ</a:t>
            </a:r>
            <a:r>
              <a:rPr lang="fa-IR" sz="2800" b="1" smtClean="0">
                <a:latin typeface="Arial" panose="020B0604020202020204" pitchFamily="34" charset="0"/>
                <a:cs typeface="Nazanin" panose="00000400000000000000" pitchFamily="2" charset="-78"/>
              </a:rPr>
              <a:t>(احتجاج طبرسي)</a:t>
            </a:r>
            <a:endParaRPr lang="en-US" sz="2800"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63">
                                            <p:txEl>
                                              <p:pRg st="0" end="0"/>
                                            </p:txEl>
                                          </p:spTgt>
                                        </p:tgtEl>
                                        <p:attrNameLst>
                                          <p:attrName>style.visibility</p:attrName>
                                        </p:attrNameLst>
                                      </p:cBhvr>
                                      <p:to>
                                        <p:strVal val="visible"/>
                                      </p:to>
                                    </p:set>
                                    <p:animEffect transition="in" filter="dissolve">
                                      <p:cBhvr>
                                        <p:cTn id="12" dur="500"/>
                                        <p:tgtEl>
                                          <p:spTgt spid="296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dissolve">
                                      <p:cBhvr>
                                        <p:cTn id="17" dur="500"/>
                                        <p:tgtEl>
                                          <p:spTgt spid="296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dissolve">
                                      <p:cBhvr>
                                        <p:cTn id="22" dur="500"/>
                                        <p:tgtEl>
                                          <p:spTgt spid="296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animEffect transition="in" filter="dissolve">
                                      <p:cBhvr>
                                        <p:cTn id="27" dur="500"/>
                                        <p:tgtEl>
                                          <p:spTgt spid="296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014413" y="-315913"/>
            <a:ext cx="7158037" cy="1412876"/>
          </a:xfrm>
        </p:spPr>
        <p:txBody>
          <a:bodyPr/>
          <a:lstStyle/>
          <a:p>
            <a:r>
              <a:rPr lang="fa-IR" b="1" u="sng" smtClean="0">
                <a:latin typeface="Arial" panose="020B0604020202020204" pitchFamily="34" charset="0"/>
                <a:cs typeface="Titr" pitchFamily="2" charset="-78"/>
                <a:hlinkClick r:id="rId2" action="ppaction://hlinksldjump"/>
              </a:rPr>
              <a:t>طايفه پنجم : آيات و روايات اسماء الهي</a:t>
            </a:r>
            <a:r>
              <a:rPr lang="en-US" b="1" smtClean="0">
                <a:latin typeface="Arial" panose="020B0604020202020204" pitchFamily="34" charset="0"/>
                <a:cs typeface="Titr" pitchFamily="2" charset="-78"/>
                <a:hlinkClick r:id="rId2" action="ppaction://hlinksldjump"/>
              </a:rPr>
              <a:t> </a:t>
            </a:r>
            <a:endParaRPr lang="en-US" b="1" smtClean="0">
              <a:latin typeface="Arial" panose="020B0604020202020204" pitchFamily="34" charset="0"/>
              <a:cs typeface="Titr" pitchFamily="2" charset="-78"/>
            </a:endParaRPr>
          </a:p>
        </p:txBody>
      </p:sp>
      <p:sp>
        <p:nvSpPr>
          <p:cNvPr id="297987" name="Rectangle 3"/>
          <p:cNvSpPr>
            <a:spLocks noGrp="1" noChangeArrowheads="1"/>
          </p:cNvSpPr>
          <p:nvPr>
            <p:ph type="body" idx="1"/>
          </p:nvPr>
        </p:nvSpPr>
        <p:spPr>
          <a:xfrm>
            <a:off x="0" y="1943100"/>
            <a:ext cx="9144000" cy="5373688"/>
          </a:xfrm>
        </p:spPr>
        <p:txBody>
          <a:bodyPr/>
          <a:lstStyle/>
          <a:p>
            <a:pPr algn="r" rtl="1"/>
            <a:r>
              <a:rPr lang="fa-IR" b="1" smtClean="0">
                <a:latin typeface="Arial" panose="020B0604020202020204" pitchFamily="34" charset="0"/>
                <a:cs typeface="Nazanin" panose="00000400000000000000" pitchFamily="2" charset="-78"/>
              </a:rPr>
              <a:t>و لله الاسماء الحسني فادعوه بها</a:t>
            </a:r>
          </a:p>
          <a:p>
            <a:pPr algn="r" rtl="1">
              <a:buFont typeface="Wingdings" panose="05000000000000000000" pitchFamily="2" charset="2"/>
              <a:buNone/>
            </a:pP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قل ادعوا الله او ادعوا الرحمن فله الاسماء الحسني (اسراء/110)</a:t>
            </a:r>
            <a:r>
              <a:rPr lang="en-US" smtClean="0">
                <a:latin typeface="Arial" panose="020B0604020202020204" pitchFamily="34" charset="0"/>
                <a:cs typeface="Arial" panose="020B0604020202020204" pitchFamily="34" charset="0"/>
              </a:rPr>
              <a:t> </a:t>
            </a:r>
            <a:endParaRPr lang="fa-IR" b="1" smtClean="0">
              <a:latin typeface="Arial" panose="020B0604020202020204" pitchFamily="34" charset="0"/>
              <a:cs typeface="Nazanin" panose="00000400000000000000" pitchFamily="2" charset="-78"/>
            </a:endParaRPr>
          </a:p>
          <a:p>
            <a:pPr algn="r" rtl="1">
              <a:buFont typeface="Wingdings" panose="05000000000000000000" pitchFamily="2" charset="2"/>
              <a:buNone/>
            </a:pP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فباسمائک التي ملات ارکان کل شيء (دعاي کميل)</a:t>
            </a:r>
          </a:p>
          <a:p>
            <a:pPr algn="r" rtl="1">
              <a:buFont typeface="Wingdings" panose="05000000000000000000" pitchFamily="2" charset="2"/>
              <a:buNone/>
            </a:pP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و علّم ادم الاسماء کلها(بقره /32)</a:t>
            </a:r>
            <a:endParaRPr lang="en-US"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p:cTn id="7" dur="500" fill="hold"/>
                                        <p:tgtEl>
                                          <p:spTgt spid="297986"/>
                                        </p:tgtEl>
                                        <p:attrNameLst>
                                          <p:attrName>ppt_w</p:attrName>
                                        </p:attrNameLst>
                                      </p:cBhvr>
                                      <p:tavLst>
                                        <p:tav tm="0">
                                          <p:val>
                                            <p:fltVal val="0"/>
                                          </p:val>
                                        </p:tav>
                                        <p:tav tm="100000">
                                          <p:val>
                                            <p:strVal val="#ppt_w"/>
                                          </p:val>
                                        </p:tav>
                                      </p:tavLst>
                                    </p:anim>
                                    <p:anim calcmode="lin" valueType="num">
                                      <p:cBhvr>
                                        <p:cTn id="8" dur="500" fill="hold"/>
                                        <p:tgtEl>
                                          <p:spTgt spid="297986"/>
                                        </p:tgtEl>
                                        <p:attrNameLst>
                                          <p:attrName>ppt_h</p:attrName>
                                        </p:attrNameLst>
                                      </p:cBhvr>
                                      <p:tavLst>
                                        <p:tav tm="0">
                                          <p:val>
                                            <p:fltVal val="0"/>
                                          </p:val>
                                        </p:tav>
                                        <p:tav tm="100000">
                                          <p:val>
                                            <p:strVal val="#ppt_h"/>
                                          </p:val>
                                        </p:tav>
                                      </p:tavLst>
                                    </p:anim>
                                    <p:animEffect transition="in" filter="fade">
                                      <p:cBhvr>
                                        <p:cTn id="9" dur="500"/>
                                        <p:tgtEl>
                                          <p:spTgt spid="297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7987">
                                            <p:txEl>
                                              <p:pRg st="0" end="0"/>
                                            </p:txEl>
                                          </p:spTgt>
                                        </p:tgtEl>
                                        <p:attrNameLst>
                                          <p:attrName>style.visibility</p:attrName>
                                        </p:attrNameLst>
                                      </p:cBhvr>
                                      <p:to>
                                        <p:strVal val="visible"/>
                                      </p:to>
                                    </p:set>
                                    <p:animEffect transition="in" filter="fade">
                                      <p:cBhvr>
                                        <p:cTn id="14" dur="1000">
                                          <p:stCondLst>
                                            <p:cond delay="0"/>
                                          </p:stCondLst>
                                        </p:cTn>
                                        <p:tgtEl>
                                          <p:spTgt spid="2979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7987">
                                            <p:txEl>
                                              <p:pRg st="2" end="2"/>
                                            </p:txEl>
                                          </p:spTgt>
                                        </p:tgtEl>
                                        <p:attrNameLst>
                                          <p:attrName>style.visibility</p:attrName>
                                        </p:attrNameLst>
                                      </p:cBhvr>
                                      <p:to>
                                        <p:strVal val="visible"/>
                                      </p:to>
                                    </p:set>
                                    <p:animEffect transition="in" filter="fade">
                                      <p:cBhvr>
                                        <p:cTn id="19" dur="1000">
                                          <p:stCondLst>
                                            <p:cond delay="0"/>
                                          </p:stCondLst>
                                        </p:cTn>
                                        <p:tgtEl>
                                          <p:spTgt spid="29798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7987">
                                            <p:txEl>
                                              <p:pRg st="4" end="4"/>
                                            </p:txEl>
                                          </p:spTgt>
                                        </p:tgtEl>
                                        <p:attrNameLst>
                                          <p:attrName>style.visibility</p:attrName>
                                        </p:attrNameLst>
                                      </p:cBhvr>
                                      <p:to>
                                        <p:strVal val="visible"/>
                                      </p:to>
                                    </p:set>
                                    <p:animEffect transition="in" filter="fade">
                                      <p:cBhvr>
                                        <p:cTn id="24" dur="1000">
                                          <p:stCondLst>
                                            <p:cond delay="0"/>
                                          </p:stCondLst>
                                        </p:cTn>
                                        <p:tgtEl>
                                          <p:spTgt spid="29798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7987">
                                            <p:txEl>
                                              <p:pRg st="6" end="6"/>
                                            </p:txEl>
                                          </p:spTgt>
                                        </p:tgtEl>
                                        <p:attrNameLst>
                                          <p:attrName>style.visibility</p:attrName>
                                        </p:attrNameLst>
                                      </p:cBhvr>
                                      <p:to>
                                        <p:strVal val="visible"/>
                                      </p:to>
                                    </p:set>
                                    <p:animEffect transition="in" filter="fade">
                                      <p:cBhvr>
                                        <p:cTn id="29" dur="1000">
                                          <p:stCondLst>
                                            <p:cond delay="0"/>
                                          </p:stCondLst>
                                        </p:cTn>
                                        <p:tgtEl>
                                          <p:spTgt spid="297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931863" y="-26988"/>
            <a:ext cx="7158037" cy="1412876"/>
          </a:xfrm>
        </p:spPr>
        <p:txBody>
          <a:bodyPr/>
          <a:lstStyle/>
          <a:p>
            <a:r>
              <a:rPr lang="fa-IR" b="1" u="sng" smtClean="0">
                <a:latin typeface="Arial" panose="020B0604020202020204" pitchFamily="34" charset="0"/>
                <a:cs typeface="Titr" pitchFamily="2" charset="-78"/>
              </a:rPr>
              <a:t> </a:t>
            </a:r>
            <a:r>
              <a:rPr lang="fa-IR" b="1" u="sng" smtClean="0">
                <a:latin typeface="Arial" panose="020B0604020202020204" pitchFamily="34" charset="0"/>
                <a:cs typeface="Titr" pitchFamily="2" charset="-78"/>
                <a:hlinkClick r:id="rId2" action="ppaction://hlinksldjump"/>
              </a:rPr>
              <a:t>طايفه ششم : آيات و روايات توحيد افعالي</a:t>
            </a:r>
            <a:r>
              <a:rPr lang="en-US" b="1" smtClean="0">
                <a:latin typeface="Arial" panose="020B0604020202020204" pitchFamily="34" charset="0"/>
                <a:cs typeface="Titr" pitchFamily="2" charset="-78"/>
                <a:hlinkClick r:id="rId2" action="ppaction://hlinksldjump"/>
              </a:rPr>
              <a:t> </a:t>
            </a:r>
            <a:endParaRPr lang="en-US" b="1" smtClean="0">
              <a:latin typeface="Arial" panose="020B0604020202020204" pitchFamily="34" charset="0"/>
              <a:cs typeface="Titr" pitchFamily="2" charset="-78"/>
            </a:endParaRPr>
          </a:p>
        </p:txBody>
      </p:sp>
      <p:sp>
        <p:nvSpPr>
          <p:cNvPr id="299011" name="Rectangle 3"/>
          <p:cNvSpPr>
            <a:spLocks noGrp="1" noChangeArrowheads="1"/>
          </p:cNvSpPr>
          <p:nvPr>
            <p:ph type="body" idx="1"/>
          </p:nvPr>
        </p:nvSpPr>
        <p:spPr>
          <a:xfrm>
            <a:off x="0" y="1557338"/>
            <a:ext cx="9144000" cy="5300662"/>
          </a:xfrm>
        </p:spPr>
        <p:txBody>
          <a:bodyPr/>
          <a:lstStyle/>
          <a:p>
            <a:pPr algn="r" rtl="1"/>
            <a:r>
              <a:rPr lang="fa-IR" b="1" smtClean="0">
                <a:latin typeface="Arial" panose="020B0604020202020204" pitchFamily="34" charset="0"/>
                <a:cs typeface="Nazanin" panose="00000400000000000000" pitchFamily="2" charset="-78"/>
              </a:rPr>
              <a:t>ما رميت اذ رميت و لکن الله رمي (انفال/17)</a:t>
            </a:r>
            <a:r>
              <a:rPr lang="en-US" smtClean="0">
                <a:latin typeface="Arial" panose="020B0604020202020204" pitchFamily="34" charset="0"/>
                <a:cs typeface="Arial" panose="020B0604020202020204" pitchFamily="34" charset="0"/>
              </a:rPr>
              <a:t> </a:t>
            </a: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الم يعلموا ان الله هو يقبل التوبه</a:t>
            </a:r>
            <a:r>
              <a:rPr lang="fa-IR" b="1" smtClean="0">
                <a:latin typeface="Arial" panose="020B0604020202020204" pitchFamily="34" charset="0"/>
                <a:cs typeface="Zar" panose="00000400000000000000" pitchFamily="2" charset="-78"/>
              </a:rPr>
              <a:t>ْْ</a:t>
            </a:r>
            <a:r>
              <a:rPr lang="fa-IR" b="1" smtClean="0">
                <a:latin typeface="Arial" panose="020B0604020202020204" pitchFamily="34" charset="0"/>
                <a:cs typeface="Nazanin" panose="00000400000000000000" pitchFamily="2" charset="-78"/>
              </a:rPr>
              <a:t> عن عباده و يأخذ الصدقات ( توبه/104)</a:t>
            </a:r>
          </a:p>
          <a:p>
            <a:pPr algn="r" rtl="1"/>
            <a:r>
              <a:rPr lang="fa-IR" b="1" smtClean="0">
                <a:latin typeface="Arial" panose="020B0604020202020204" pitchFamily="34" charset="0"/>
                <a:cs typeface="Nazanin" panose="00000400000000000000" pitchFamily="2" charset="-78"/>
              </a:rPr>
              <a:t>مَنْ ذَا الَّذي يُقْرِضُ اللَّهَ قَرْضاً حَسَناً فَيُضاعِفَهُ لَهُ أَضْعافاً كَثيرَةً وَ اللَّهُ يَقْبِضُ وَ يَبْصُطُ وَ إِلَيْهِ تُرْجَعُونَ (بقره/245)</a:t>
            </a:r>
            <a:r>
              <a:rPr lang="fa-IR" smtClean="0">
                <a:latin typeface="Arial" panose="020B0604020202020204" pitchFamily="34" charset="0"/>
                <a:cs typeface="Nazanin" panose="00000400000000000000" pitchFamily="2" charset="-78"/>
              </a:rPr>
              <a:t> </a:t>
            </a: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إن تقرضوا الله قرضا حسنا يضاعفه لکم و يغفر لکم (تغابن/17)</a:t>
            </a:r>
          </a:p>
          <a:p>
            <a:pPr algn="r" rtl="1"/>
            <a:r>
              <a:rPr lang="fa-IR" b="1" smtClean="0">
                <a:latin typeface="Arial" panose="020B0604020202020204" pitchFamily="34" charset="0"/>
                <a:cs typeface="Nazanin" panose="00000400000000000000" pitchFamily="2" charset="-78"/>
              </a:rPr>
              <a:t>و مکروا و مکر الله و الله خير الماکرين (ال عمران/54)</a:t>
            </a:r>
            <a:r>
              <a:rPr lang="en-US" smtClean="0">
                <a:latin typeface="Arial" panose="020B0604020202020204" pitchFamily="34" charset="0"/>
                <a:cs typeface="Nazanin" panose="00000400000000000000" pitchFamily="2" charset="-78"/>
              </a:rPr>
              <a:t> </a:t>
            </a: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وَ ما تَشاؤُنَ إِلاَّ أَنْ يَشاءَ اللَّهُ إِنَّ اللَّهَ كانَ عَليماً حَكيماً (انسان/30)</a:t>
            </a:r>
            <a:endParaRPr lang="en-US"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p:cTn id="7" dur="500" fill="hold"/>
                                        <p:tgtEl>
                                          <p:spTgt spid="299010"/>
                                        </p:tgtEl>
                                        <p:attrNameLst>
                                          <p:attrName>ppt_w</p:attrName>
                                        </p:attrNameLst>
                                      </p:cBhvr>
                                      <p:tavLst>
                                        <p:tav tm="0">
                                          <p:val>
                                            <p:fltVal val="0"/>
                                          </p:val>
                                        </p:tav>
                                        <p:tav tm="100000">
                                          <p:val>
                                            <p:strVal val="#ppt_w"/>
                                          </p:val>
                                        </p:tav>
                                      </p:tavLst>
                                    </p:anim>
                                    <p:anim calcmode="lin" valueType="num">
                                      <p:cBhvr>
                                        <p:cTn id="8" dur="500" fill="hold"/>
                                        <p:tgtEl>
                                          <p:spTgt spid="299010"/>
                                        </p:tgtEl>
                                        <p:attrNameLst>
                                          <p:attrName>ppt_h</p:attrName>
                                        </p:attrNameLst>
                                      </p:cBhvr>
                                      <p:tavLst>
                                        <p:tav tm="0">
                                          <p:val>
                                            <p:fltVal val="0"/>
                                          </p:val>
                                        </p:tav>
                                        <p:tav tm="100000">
                                          <p:val>
                                            <p:strVal val="#ppt_h"/>
                                          </p:val>
                                        </p:tav>
                                      </p:tavLst>
                                    </p:anim>
                                    <p:animEffect transition="in" filter="fade">
                                      <p:cBhvr>
                                        <p:cTn id="9" dur="500"/>
                                        <p:tgtEl>
                                          <p:spTgt spid="2990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9011">
                                            <p:txEl>
                                              <p:pRg st="0" end="0"/>
                                            </p:txEl>
                                          </p:spTgt>
                                        </p:tgtEl>
                                        <p:attrNameLst>
                                          <p:attrName>style.visibility</p:attrName>
                                        </p:attrNameLst>
                                      </p:cBhvr>
                                      <p:to>
                                        <p:strVal val="visible"/>
                                      </p:to>
                                    </p:set>
                                    <p:animEffect transition="in" filter="fade">
                                      <p:cBhvr>
                                        <p:cTn id="14" dur="1000">
                                          <p:stCondLst>
                                            <p:cond delay="0"/>
                                          </p:stCondLst>
                                        </p:cTn>
                                        <p:tgtEl>
                                          <p:spTgt spid="29901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9011">
                                            <p:txEl>
                                              <p:pRg st="1" end="1"/>
                                            </p:txEl>
                                          </p:spTgt>
                                        </p:tgtEl>
                                        <p:attrNameLst>
                                          <p:attrName>style.visibility</p:attrName>
                                        </p:attrNameLst>
                                      </p:cBhvr>
                                      <p:to>
                                        <p:strVal val="visible"/>
                                      </p:to>
                                    </p:set>
                                    <p:animEffect transition="in" filter="fade">
                                      <p:cBhvr>
                                        <p:cTn id="19" dur="1000">
                                          <p:stCondLst>
                                            <p:cond delay="0"/>
                                          </p:stCondLst>
                                        </p:cTn>
                                        <p:tgtEl>
                                          <p:spTgt spid="29901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9011">
                                            <p:txEl>
                                              <p:pRg st="2" end="2"/>
                                            </p:txEl>
                                          </p:spTgt>
                                        </p:tgtEl>
                                        <p:attrNameLst>
                                          <p:attrName>style.visibility</p:attrName>
                                        </p:attrNameLst>
                                      </p:cBhvr>
                                      <p:to>
                                        <p:strVal val="visible"/>
                                      </p:to>
                                    </p:set>
                                    <p:animEffect transition="in" filter="fade">
                                      <p:cBhvr>
                                        <p:cTn id="24" dur="1000">
                                          <p:stCondLst>
                                            <p:cond delay="0"/>
                                          </p:stCondLst>
                                        </p:cTn>
                                        <p:tgtEl>
                                          <p:spTgt spid="29901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9011">
                                            <p:txEl>
                                              <p:pRg st="3" end="3"/>
                                            </p:txEl>
                                          </p:spTgt>
                                        </p:tgtEl>
                                        <p:attrNameLst>
                                          <p:attrName>style.visibility</p:attrName>
                                        </p:attrNameLst>
                                      </p:cBhvr>
                                      <p:to>
                                        <p:strVal val="visible"/>
                                      </p:to>
                                    </p:set>
                                    <p:animEffect transition="in" filter="fade">
                                      <p:cBhvr>
                                        <p:cTn id="29" dur="1000">
                                          <p:stCondLst>
                                            <p:cond delay="0"/>
                                          </p:stCondLst>
                                        </p:cTn>
                                        <p:tgtEl>
                                          <p:spTgt spid="29901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9011">
                                            <p:txEl>
                                              <p:pRg st="4" end="4"/>
                                            </p:txEl>
                                          </p:spTgt>
                                        </p:tgtEl>
                                        <p:attrNameLst>
                                          <p:attrName>style.visibility</p:attrName>
                                        </p:attrNameLst>
                                      </p:cBhvr>
                                      <p:to>
                                        <p:strVal val="visible"/>
                                      </p:to>
                                    </p:set>
                                    <p:animEffect transition="in" filter="fade">
                                      <p:cBhvr>
                                        <p:cTn id="34" dur="1000">
                                          <p:stCondLst>
                                            <p:cond delay="0"/>
                                          </p:stCondLst>
                                        </p:cTn>
                                        <p:tgtEl>
                                          <p:spTgt spid="29901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9011">
                                            <p:txEl>
                                              <p:pRg st="5" end="5"/>
                                            </p:txEl>
                                          </p:spTgt>
                                        </p:tgtEl>
                                        <p:attrNameLst>
                                          <p:attrName>style.visibility</p:attrName>
                                        </p:attrNameLst>
                                      </p:cBhvr>
                                      <p:to>
                                        <p:strVal val="visible"/>
                                      </p:to>
                                    </p:set>
                                    <p:animEffect transition="in" filter="fade">
                                      <p:cBhvr>
                                        <p:cTn id="39" dur="1000">
                                          <p:stCondLst>
                                            <p:cond delay="0"/>
                                          </p:stCondLst>
                                        </p:cTn>
                                        <p:tgtEl>
                                          <p:spTgt spid="299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b="1" dirty="0" smtClean="0">
                <a:latin typeface="Arial" charset="0"/>
                <a:cs typeface="Adobe نسخ Medium" panose="01010101010101010101" pitchFamily="50" charset="-78"/>
              </a:rPr>
              <a:t>بخش اول: کليات عرفان </a:t>
            </a:r>
            <a:r>
              <a:rPr lang="fa-IR" b="1" dirty="0" err="1" smtClean="0">
                <a:latin typeface="Arial" charset="0"/>
                <a:cs typeface="Adobe نسخ Medium" panose="01010101010101010101" pitchFamily="50" charset="-78"/>
              </a:rPr>
              <a:t>اسلامي</a:t>
            </a:r>
            <a:r>
              <a:rPr lang="fa-IR" b="1" dirty="0" smtClean="0">
                <a:latin typeface="Arial" charset="0"/>
                <a:cs typeface="Adobe نسخ Medium" panose="01010101010101010101" pitchFamily="50" charset="-78"/>
              </a:rPr>
              <a:t> در </a:t>
            </a:r>
            <a:r>
              <a:rPr lang="fa-IR" b="1" dirty="0" err="1" smtClean="0">
                <a:latin typeface="Arial" charset="0"/>
                <a:cs typeface="Adobe نسخ Medium" panose="01010101010101010101" pitchFamily="50" charset="-78"/>
              </a:rPr>
              <a:t>بُعد</a:t>
            </a:r>
            <a:r>
              <a:rPr lang="fa-IR" b="1" dirty="0" smtClean="0">
                <a:latin typeface="Arial" charset="0"/>
                <a:cs typeface="Adobe نسخ Medium" panose="01010101010101010101" pitchFamily="50" charset="-78"/>
              </a:rPr>
              <a:t> </a:t>
            </a:r>
            <a:r>
              <a:rPr lang="fa-IR" b="1" dirty="0" err="1" smtClean="0">
                <a:latin typeface="Arial" charset="0"/>
                <a:cs typeface="Adobe نسخ Medium" panose="01010101010101010101" pitchFamily="50" charset="-78"/>
              </a:rPr>
              <a:t>مباني</a:t>
            </a:r>
            <a:r>
              <a:rPr lang="fa-IR" b="1" dirty="0" smtClean="0">
                <a:latin typeface="Arial" charset="0"/>
                <a:cs typeface="Adobe نسخ Medium" panose="01010101010101010101" pitchFamily="50" charset="-78"/>
              </a:rPr>
              <a:t> آن</a:t>
            </a:r>
            <a:br>
              <a:rPr lang="fa-IR" b="1" dirty="0" smtClean="0">
                <a:latin typeface="Arial" charset="0"/>
                <a:cs typeface="Adobe نسخ Medium" panose="01010101010101010101" pitchFamily="50" charset="-78"/>
              </a:rPr>
            </a:br>
            <a:endParaRPr lang="en-US" dirty="0"/>
          </a:p>
        </p:txBody>
      </p:sp>
      <p:sp>
        <p:nvSpPr>
          <p:cNvPr id="3" name="Content Placeholder 2"/>
          <p:cNvSpPr>
            <a:spLocks noGrp="1"/>
          </p:cNvSpPr>
          <p:nvPr>
            <p:ph idx="1"/>
          </p:nvPr>
        </p:nvSpPr>
        <p:spPr/>
        <p:txBody>
          <a:bodyPr/>
          <a:lstStyle/>
          <a:p>
            <a:pPr marL="609600" indent="-609600" algn="r" rtl="1">
              <a:lnSpc>
                <a:spcPct val="90000"/>
              </a:lnSpc>
              <a:defRPr/>
            </a:pPr>
            <a:r>
              <a:rPr lang="fa-IR" sz="3600" b="1" dirty="0" smtClean="0">
                <a:latin typeface="Arial" charset="0"/>
                <a:cs typeface="Adobe نسخ Medium" panose="01010101010101010101" pitchFamily="50" charset="-78"/>
              </a:rPr>
              <a:t>فصل اول: تعريف عرفان </a:t>
            </a:r>
            <a:r>
              <a:rPr lang="fa-IR" sz="3600" b="1" dirty="0" err="1" smtClean="0">
                <a:latin typeface="Arial" charset="0"/>
                <a:cs typeface="Adobe نسخ Medium" panose="01010101010101010101" pitchFamily="50" charset="-78"/>
              </a:rPr>
              <a:t>اسلامي</a:t>
            </a:r>
            <a:endParaRPr lang="fa-IR" sz="3600" b="1" dirty="0" smtClean="0">
              <a:latin typeface="Arial" charset="0"/>
              <a:cs typeface="Adobe نسخ Medium" panose="01010101010101010101" pitchFamily="50" charset="-78"/>
            </a:endParaRPr>
          </a:p>
          <a:p>
            <a:pPr marL="609600" indent="-609600" algn="r" rtl="1">
              <a:lnSpc>
                <a:spcPct val="90000"/>
              </a:lnSpc>
              <a:defRPr/>
            </a:pPr>
            <a:r>
              <a:rPr lang="fa-IR" sz="3600" b="1" dirty="0" smtClean="0">
                <a:latin typeface="Arial" charset="0"/>
                <a:cs typeface="Adobe نسخ Medium" panose="01010101010101010101" pitchFamily="50" charset="-78"/>
              </a:rPr>
              <a:t>فصل دوم: روش عرفان </a:t>
            </a:r>
            <a:r>
              <a:rPr lang="fa-IR" sz="3600" b="1" dirty="0" err="1" smtClean="0">
                <a:latin typeface="Arial" charset="0"/>
                <a:cs typeface="Adobe نسخ Medium" panose="01010101010101010101" pitchFamily="50" charset="-78"/>
              </a:rPr>
              <a:t>اسلامي</a:t>
            </a:r>
            <a:r>
              <a:rPr lang="fa-IR" sz="3600" b="1" dirty="0" smtClean="0">
                <a:latin typeface="Arial" charset="0"/>
                <a:cs typeface="Adobe نسخ Medium" panose="01010101010101010101" pitchFamily="50" charset="-78"/>
              </a:rPr>
              <a:t> </a:t>
            </a:r>
          </a:p>
          <a:p>
            <a:pPr marL="609600" indent="-609600" algn="r" rtl="1">
              <a:lnSpc>
                <a:spcPct val="90000"/>
              </a:lnSpc>
              <a:defRPr/>
            </a:pPr>
            <a:r>
              <a:rPr lang="fa-IR" sz="3600" b="1" dirty="0" smtClean="0">
                <a:latin typeface="Arial" charset="0"/>
                <a:cs typeface="Adobe نسخ Medium" panose="01010101010101010101" pitchFamily="50" charset="-78"/>
              </a:rPr>
              <a:t>فصل سوم: ميزان علم عرفان</a:t>
            </a:r>
          </a:p>
          <a:p>
            <a:pPr marL="609600" indent="-609600" algn="r" rtl="1">
              <a:lnSpc>
                <a:spcPct val="90000"/>
              </a:lnSpc>
              <a:defRPr/>
            </a:pPr>
            <a:r>
              <a:rPr lang="fa-IR" sz="3600" b="1" dirty="0" smtClean="0">
                <a:latin typeface="Arial" charset="0"/>
                <a:cs typeface="Adobe نسخ Medium" panose="01010101010101010101" pitchFamily="50" charset="-78"/>
              </a:rPr>
              <a:t>فصل چهارم: </a:t>
            </a:r>
            <a:r>
              <a:rPr lang="fa-IR" sz="3600" b="1" dirty="0" err="1" smtClean="0">
                <a:latin typeface="Arial" charset="0"/>
                <a:cs typeface="Adobe نسخ Medium" panose="01010101010101010101" pitchFamily="50" charset="-78"/>
              </a:rPr>
              <a:t>ساحتهای</a:t>
            </a:r>
            <a:r>
              <a:rPr lang="fa-IR" sz="3600" b="1" dirty="0" smtClean="0">
                <a:latin typeface="Arial" charset="0"/>
                <a:cs typeface="Adobe نسخ Medium" panose="01010101010101010101" pitchFamily="50" charset="-78"/>
              </a:rPr>
              <a:t> عرفان اسلامی</a:t>
            </a:r>
          </a:p>
          <a:p>
            <a:pPr marL="609600" indent="-609600" algn="r" rtl="1">
              <a:lnSpc>
                <a:spcPct val="90000"/>
              </a:lnSpc>
              <a:defRPr/>
            </a:pPr>
            <a:r>
              <a:rPr lang="fa-IR" sz="3600" b="1" dirty="0" smtClean="0">
                <a:latin typeface="Arial" charset="0"/>
                <a:cs typeface="Adobe نسخ Medium" panose="01010101010101010101" pitchFamily="50" charset="-78"/>
              </a:rPr>
              <a:t>فصل پنجم: </a:t>
            </a:r>
            <a:r>
              <a:rPr lang="fa-IR" sz="3600" b="1" dirty="0" err="1" smtClean="0">
                <a:latin typeface="Arial" charset="0"/>
                <a:cs typeface="Adobe نسخ Medium" panose="01010101010101010101" pitchFamily="50" charset="-78"/>
              </a:rPr>
              <a:t>شريعت</a:t>
            </a:r>
            <a:r>
              <a:rPr lang="fa-IR" sz="3600" b="1" dirty="0" smtClean="0">
                <a:latin typeface="Arial" charset="0"/>
                <a:cs typeface="Adobe نسخ Medium" panose="01010101010101010101" pitchFamily="50" charset="-78"/>
              </a:rPr>
              <a:t>، طريقت و حقيقت</a:t>
            </a:r>
          </a:p>
          <a:p>
            <a:pPr>
              <a:defRPr/>
            </a:pPr>
            <a:endParaRPr lang="en-US" dirty="0"/>
          </a:p>
        </p:txBody>
      </p:sp>
    </p:spTree>
  </p:cSld>
  <p:clrMapOvr>
    <a:masterClrMapping/>
  </p:clrMapOvr>
  <p:transition spd="slow">
    <p:checker dir="vert"/>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1116013" y="620713"/>
            <a:ext cx="7793037" cy="1462087"/>
          </a:xfrm>
        </p:spPr>
        <p:txBody>
          <a:bodyPr/>
          <a:lstStyle/>
          <a:p>
            <a:pPr rtl="1"/>
            <a:r>
              <a:rPr lang="fa-IR" sz="4600" b="1" dirty="0" smtClean="0">
                <a:solidFill>
                  <a:schemeClr val="bg1"/>
                </a:solidFill>
                <a:cs typeface="Titr" pitchFamily="2" charset="-78"/>
              </a:rPr>
              <a:t>فصل اول: تعريف عرفان اسلامي</a:t>
            </a:r>
            <a:r>
              <a:rPr lang="fa-IR" sz="4600" b="1" dirty="0" smtClean="0">
                <a:solidFill>
                  <a:schemeClr val="bg1"/>
                </a:solidFill>
                <a:cs typeface="Adobe نسخ Medium" panose="01010101010101010101" pitchFamily="50" charset="-78"/>
              </a:rPr>
              <a:t/>
            </a:r>
            <a:br>
              <a:rPr lang="fa-IR" sz="4600" b="1" dirty="0" smtClean="0">
                <a:solidFill>
                  <a:schemeClr val="bg1"/>
                </a:solidFill>
                <a:cs typeface="Adobe نسخ Medium" panose="01010101010101010101" pitchFamily="50" charset="-78"/>
              </a:rPr>
            </a:br>
            <a:endParaRPr lang="en-US" sz="4600" b="1" dirty="0" smtClean="0">
              <a:solidFill>
                <a:schemeClr val="bg1"/>
              </a:solidFill>
              <a:cs typeface="Adobe نسخ Medium" panose="01010101010101010101" pitchFamily="50" charset="-78"/>
            </a:endParaRPr>
          </a:p>
        </p:txBody>
      </p:sp>
      <p:sp>
        <p:nvSpPr>
          <p:cNvPr id="573443" name="Rectangle 3"/>
          <p:cNvSpPr>
            <a:spLocks noGrp="1" noChangeArrowheads="1"/>
          </p:cNvSpPr>
          <p:nvPr>
            <p:ph type="body" idx="1"/>
          </p:nvPr>
        </p:nvSpPr>
        <p:spPr>
          <a:xfrm>
            <a:off x="0" y="1844675"/>
            <a:ext cx="8532813" cy="4941888"/>
          </a:xfrm>
        </p:spPr>
        <p:txBody>
          <a:bodyPr/>
          <a:lstStyle/>
          <a:p>
            <a:pPr marL="609600" indent="-609600" algn="r" rtl="1">
              <a:buFont typeface="Wingdings" panose="05000000000000000000" pitchFamily="2" charset="2"/>
              <a:buNone/>
            </a:pPr>
            <a:r>
              <a:rPr lang="fa-IR" sz="4000" b="1" dirty="0" smtClean="0">
                <a:solidFill>
                  <a:schemeClr val="bg1"/>
                </a:solidFill>
                <a:cs typeface="Adobe نسخ Medium" panose="01010101010101010101" pitchFamily="50" charset="-78"/>
              </a:rPr>
              <a:t>1</a:t>
            </a:r>
            <a:r>
              <a:rPr lang="ar-IQ" sz="4000" b="1" dirty="0" smtClean="0">
                <a:solidFill>
                  <a:schemeClr val="bg1"/>
                </a:solidFill>
                <a:cs typeface="Adobe نسخ Medium" panose="01010101010101010101" pitchFamily="50" charset="-78"/>
              </a:rPr>
              <a:t>. رويکردهاي مختلف در تعريفِ اصطلاحيِ تصوف و عرفان</a:t>
            </a:r>
            <a:endParaRPr lang="fa-IR" sz="4000" b="1" dirty="0" smtClean="0">
              <a:solidFill>
                <a:schemeClr val="bg1"/>
              </a:solidFill>
              <a:cs typeface="Adobe نسخ Medium" panose="01010101010101010101" pitchFamily="50" charset="-78"/>
            </a:endParaRPr>
          </a:p>
          <a:p>
            <a:pPr marL="1371600" lvl="2" indent="-457200" algn="r" rtl="1">
              <a:buFont typeface="Wingdings" panose="05000000000000000000" pitchFamily="2" charset="2"/>
              <a:buNone/>
            </a:pPr>
            <a:r>
              <a:rPr lang="ar-IQ" sz="4000" b="1" dirty="0" smtClean="0">
                <a:solidFill>
                  <a:schemeClr val="bg1"/>
                </a:solidFill>
                <a:cs typeface="Adobe نسخ Medium" panose="01010101010101010101" pitchFamily="50" charset="-78"/>
              </a:rPr>
              <a:t>1-</a:t>
            </a:r>
            <a:r>
              <a:rPr lang="fa-IR" sz="4000" b="1" dirty="0" smtClean="0">
                <a:solidFill>
                  <a:schemeClr val="bg1"/>
                </a:solidFill>
                <a:cs typeface="Adobe نسخ Medium" panose="01010101010101010101" pitchFamily="50" charset="-78"/>
              </a:rPr>
              <a:t>1</a:t>
            </a:r>
            <a:r>
              <a:rPr lang="ar-IQ" sz="4000" b="1" dirty="0" smtClean="0">
                <a:solidFill>
                  <a:schemeClr val="bg1"/>
                </a:solidFill>
                <a:cs typeface="Adobe نسخ Medium" panose="01010101010101010101" pitchFamily="50" charset="-78"/>
              </a:rPr>
              <a:t>) رويکرد اخلاقي</a:t>
            </a:r>
            <a:endParaRPr lang="fa-IR" sz="4000" b="1" dirty="0" smtClean="0">
              <a:solidFill>
                <a:schemeClr val="bg1"/>
              </a:solidFill>
              <a:cs typeface="Adobe نسخ Medium" panose="01010101010101010101" pitchFamily="50" charset="-78"/>
            </a:endParaRPr>
          </a:p>
          <a:p>
            <a:pPr marL="1371600" lvl="2" indent="-457200" algn="r" rtl="1">
              <a:buFont typeface="Wingdings" panose="05000000000000000000" pitchFamily="2" charset="2"/>
              <a:buNone/>
            </a:pPr>
            <a:r>
              <a:rPr lang="ar-IQ" sz="4000" b="1" dirty="0" smtClean="0">
                <a:solidFill>
                  <a:schemeClr val="bg1"/>
                </a:solidFill>
                <a:cs typeface="Adobe نسخ Medium" panose="01010101010101010101" pitchFamily="50" charset="-78"/>
              </a:rPr>
              <a:t>2-</a:t>
            </a:r>
            <a:r>
              <a:rPr lang="fa-IR" sz="4000" b="1" dirty="0" smtClean="0">
                <a:solidFill>
                  <a:schemeClr val="bg1"/>
                </a:solidFill>
                <a:cs typeface="Adobe نسخ Medium" panose="01010101010101010101" pitchFamily="50" charset="-78"/>
              </a:rPr>
              <a:t>1</a:t>
            </a:r>
            <a:r>
              <a:rPr lang="ar-IQ" sz="4000" b="1" dirty="0" smtClean="0">
                <a:solidFill>
                  <a:schemeClr val="bg1"/>
                </a:solidFill>
                <a:cs typeface="Adobe نسخ Medium" panose="01010101010101010101" pitchFamily="50" charset="-78"/>
              </a:rPr>
              <a:t>) رويکرد زهدي</a:t>
            </a:r>
            <a:r>
              <a:rPr lang="fa-IR" sz="4000" b="1" dirty="0" smtClean="0">
                <a:solidFill>
                  <a:schemeClr val="bg1"/>
                </a:solidFill>
                <a:cs typeface="Adobe نسخ Medium" panose="01010101010101010101" pitchFamily="50" charset="-78"/>
              </a:rPr>
              <a:t> و عبادتي</a:t>
            </a:r>
          </a:p>
          <a:p>
            <a:pPr marL="1371600" lvl="2" indent="-457200" algn="r" rtl="1">
              <a:buFont typeface="Wingdings" panose="05000000000000000000" pitchFamily="2" charset="2"/>
              <a:buNone/>
            </a:pPr>
            <a:r>
              <a:rPr lang="ar-IQ" sz="4000" b="1" dirty="0" smtClean="0">
                <a:solidFill>
                  <a:schemeClr val="bg1"/>
                </a:solidFill>
                <a:cs typeface="Adobe نسخ Medium" panose="01010101010101010101" pitchFamily="50" charset="-78"/>
              </a:rPr>
              <a:t>3-</a:t>
            </a:r>
            <a:r>
              <a:rPr lang="fa-IR" sz="4000" b="1" dirty="0" smtClean="0">
                <a:solidFill>
                  <a:schemeClr val="bg1"/>
                </a:solidFill>
                <a:cs typeface="Adobe نسخ Medium" panose="01010101010101010101" pitchFamily="50" charset="-78"/>
              </a:rPr>
              <a:t>1</a:t>
            </a:r>
            <a:r>
              <a:rPr lang="ar-IQ" sz="4000" b="1" dirty="0" smtClean="0">
                <a:solidFill>
                  <a:schemeClr val="bg1"/>
                </a:solidFill>
                <a:cs typeface="Adobe نسخ Medium" panose="01010101010101010101" pitchFamily="50" charset="-78"/>
              </a:rPr>
              <a:t>) رويکرد</a:t>
            </a:r>
            <a:r>
              <a:rPr lang="ar-IQ" sz="4000" b="1" dirty="0" smtClean="0">
                <a:solidFill>
                  <a:schemeClr val="bg1"/>
                </a:solidFill>
                <a:cs typeface="Adobe نسخ Medium" panose="01010101010101010101" pitchFamily="50" charset="-78"/>
                <a:hlinkClick r:id="rId2" action="ppaction://hlinksldjump"/>
              </a:rPr>
              <a:t> فني</a:t>
            </a:r>
            <a:endParaRPr lang="fa-IR" sz="4000" b="1" dirty="0" smtClean="0">
              <a:solidFill>
                <a:schemeClr val="bg1"/>
              </a:solidFill>
              <a:cs typeface="Adobe نسخ Medium" panose="01010101010101010101" pitchFamily="50" charset="-78"/>
            </a:endParaRPr>
          </a:p>
          <a:p>
            <a:pPr marL="609600" indent="-609600" algn="r" rtl="1">
              <a:buFont typeface="Wingdings" panose="05000000000000000000" pitchFamily="2" charset="2"/>
              <a:buNone/>
            </a:pPr>
            <a:r>
              <a:rPr lang="fa-IR" sz="4000" b="1" dirty="0" smtClean="0">
                <a:solidFill>
                  <a:schemeClr val="bg1"/>
                </a:solidFill>
                <a:cs typeface="Adobe نسخ Medium" panose="01010101010101010101" pitchFamily="50" charset="-78"/>
              </a:rPr>
              <a:t>2</a:t>
            </a:r>
            <a:r>
              <a:rPr lang="ar-IQ" sz="4000" b="1" dirty="0" smtClean="0">
                <a:solidFill>
                  <a:schemeClr val="bg1"/>
                </a:solidFill>
                <a:cs typeface="Adobe نسخ Medium" panose="01010101010101010101" pitchFamily="50" charset="-78"/>
              </a:rPr>
              <a:t>. جمعبندي</a:t>
            </a:r>
            <a:endParaRPr lang="en-US" sz="4000" b="1" dirty="0" smtClean="0">
              <a:solidFill>
                <a:schemeClr val="bg1"/>
              </a:solidFill>
              <a:cs typeface="Adobe نسخ Medium" panose="01010101010101010101" pitchFamily="50"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animEffect transition="in" filter="fade">
                                      <p:cBhvr>
                                        <p:cTn id="7" dur="2000"/>
                                        <p:tgtEl>
                                          <p:spTgt spid="573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43">
                                            <p:txEl>
                                              <p:pRg st="0" end="0"/>
                                            </p:txEl>
                                          </p:spTgt>
                                        </p:tgtEl>
                                        <p:attrNameLst>
                                          <p:attrName>style.visibility</p:attrName>
                                        </p:attrNameLst>
                                      </p:cBhvr>
                                      <p:to>
                                        <p:strVal val="visible"/>
                                      </p:to>
                                    </p:set>
                                    <p:animEffect transition="in" filter="fade">
                                      <p:cBhvr>
                                        <p:cTn id="12" dur="2000"/>
                                        <p:tgtEl>
                                          <p:spTgt spid="57344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3443">
                                            <p:txEl>
                                              <p:pRg st="1" end="1"/>
                                            </p:txEl>
                                          </p:spTgt>
                                        </p:tgtEl>
                                        <p:attrNameLst>
                                          <p:attrName>style.visibility</p:attrName>
                                        </p:attrNameLst>
                                      </p:cBhvr>
                                      <p:to>
                                        <p:strVal val="visible"/>
                                      </p:to>
                                    </p:set>
                                    <p:animEffect transition="in" filter="fade">
                                      <p:cBhvr>
                                        <p:cTn id="15" dur="2000"/>
                                        <p:tgtEl>
                                          <p:spTgt spid="57344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443">
                                            <p:txEl>
                                              <p:pRg st="2" end="2"/>
                                            </p:txEl>
                                          </p:spTgt>
                                        </p:tgtEl>
                                        <p:attrNameLst>
                                          <p:attrName>style.visibility</p:attrName>
                                        </p:attrNameLst>
                                      </p:cBhvr>
                                      <p:to>
                                        <p:strVal val="visible"/>
                                      </p:to>
                                    </p:set>
                                    <p:animEffect transition="in" filter="fade">
                                      <p:cBhvr>
                                        <p:cTn id="18" dur="2000"/>
                                        <p:tgtEl>
                                          <p:spTgt spid="57344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3443">
                                            <p:txEl>
                                              <p:pRg st="3" end="3"/>
                                            </p:txEl>
                                          </p:spTgt>
                                        </p:tgtEl>
                                        <p:attrNameLst>
                                          <p:attrName>style.visibility</p:attrName>
                                        </p:attrNameLst>
                                      </p:cBhvr>
                                      <p:to>
                                        <p:strVal val="visible"/>
                                      </p:to>
                                    </p:set>
                                    <p:animEffect transition="in" filter="fade">
                                      <p:cBhvr>
                                        <p:cTn id="21" dur="2000"/>
                                        <p:tgtEl>
                                          <p:spTgt spid="57344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3443">
                                            <p:txEl>
                                              <p:pRg st="4" end="4"/>
                                            </p:txEl>
                                          </p:spTgt>
                                        </p:tgtEl>
                                        <p:attrNameLst>
                                          <p:attrName>style.visibility</p:attrName>
                                        </p:attrNameLst>
                                      </p:cBhvr>
                                      <p:to>
                                        <p:strVal val="visible"/>
                                      </p:to>
                                    </p:set>
                                    <p:animEffect transition="in" filter="fade">
                                      <p:cBhvr>
                                        <p:cTn id="26" dur="2000"/>
                                        <p:tgtEl>
                                          <p:spTgt spid="573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P spid="57344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1331913" y="-242888"/>
            <a:ext cx="731361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fa-IR" sz="5400" b="1" u="sng" smtClean="0">
                <a:solidFill>
                  <a:schemeClr val="bg1"/>
                </a:solidFill>
                <a:effectLst/>
                <a:latin typeface="Verdana" panose="020B0604030504040204" pitchFamily="34" charset="0"/>
                <a:cs typeface="Titr" pitchFamily="2" charset="-78"/>
              </a:rPr>
              <a:t>1-1. </a:t>
            </a:r>
            <a:r>
              <a:rPr lang="ar-IQ" sz="5400" b="1" u="sng" smtClean="0">
                <a:solidFill>
                  <a:schemeClr val="bg1"/>
                </a:solidFill>
                <a:effectLst/>
                <a:latin typeface="Verdana" panose="020B0604030504040204" pitchFamily="34" charset="0"/>
                <a:cs typeface="Titr" pitchFamily="2" charset="-78"/>
              </a:rPr>
              <a:t>رويکرد اخلاقي</a:t>
            </a:r>
            <a:endParaRPr lang="en-US" sz="5400" b="1" u="sng" smtClean="0">
              <a:solidFill>
                <a:schemeClr val="bg1"/>
              </a:solidFill>
              <a:effectLst/>
              <a:latin typeface="Verdana" panose="020B0604030504040204" pitchFamily="34" charset="0"/>
              <a:cs typeface="Titr" pitchFamily="2" charset="-78"/>
            </a:endParaRPr>
          </a:p>
        </p:txBody>
      </p:sp>
      <p:sp>
        <p:nvSpPr>
          <p:cNvPr id="588803" name="Rectangle 3"/>
          <p:cNvSpPr>
            <a:spLocks noGrp="1" noChangeArrowheads="1"/>
          </p:cNvSpPr>
          <p:nvPr>
            <p:ph type="body" idx="4294967295"/>
          </p:nvPr>
        </p:nvSpPr>
        <p:spPr>
          <a:xfrm>
            <a:off x="0" y="1052513"/>
            <a:ext cx="9144000" cy="5976937"/>
          </a:xfrm>
        </p:spPr>
        <p:txBody>
          <a:bodyPr/>
          <a:lstStyle/>
          <a:p>
            <a:pPr algn="r" rtl="1">
              <a:lnSpc>
                <a:spcPct val="90000"/>
              </a:lnSpc>
            </a:pPr>
            <a:r>
              <a:rPr lang="ar-IQ" sz="3600" b="1" u="sng" dirty="0" smtClean="0">
                <a:solidFill>
                  <a:schemeClr val="bg1"/>
                </a:solidFill>
                <a:latin typeface="Verdana" panose="020B0604030504040204" pitchFamily="34" charset="0"/>
                <a:cs typeface="Adobe نسخ Medium" panose="01010101010101010101" pitchFamily="50" charset="-78"/>
              </a:rPr>
              <a:t>ابن عربي</a:t>
            </a:r>
            <a:r>
              <a:rPr lang="en-US" sz="3600" b="1" dirty="0" smtClean="0">
                <a:solidFill>
                  <a:schemeClr val="bg1"/>
                </a:solidFill>
                <a:latin typeface="Verdana" panose="020B0604030504040204" pitchFamily="34" charset="0"/>
                <a:cs typeface="Adobe نسخ Medium" panose="01010101010101010101" pitchFamily="50" charset="-78"/>
              </a:rPr>
              <a:t> </a:t>
            </a:r>
            <a:r>
              <a:rPr lang="fa-IR" sz="3600" b="1" dirty="0" smtClean="0">
                <a:solidFill>
                  <a:schemeClr val="bg1"/>
                </a:solidFill>
                <a:latin typeface="Verdana" panose="020B0604030504040204" pitchFamily="34" charset="0"/>
                <a:cs typeface="Adobe نسخ Medium" panose="01010101010101010101" pitchFamily="50" charset="-78"/>
              </a:rPr>
              <a:t>: </a:t>
            </a:r>
            <a:r>
              <a:rPr lang="ar-IQ" sz="3600" b="1" dirty="0" smtClean="0">
                <a:solidFill>
                  <a:schemeClr val="bg1"/>
                </a:solidFill>
                <a:latin typeface="Verdana" panose="020B0604030504040204" pitchFamily="34" charset="0"/>
                <a:cs typeface="Adobe نسخ Medium" panose="01010101010101010101" pitchFamily="50" charset="-78"/>
              </a:rPr>
              <a:t>تخل</a:t>
            </a:r>
            <a:r>
              <a:rPr lang="fa-IR" sz="3600" b="1" dirty="0" smtClean="0">
                <a:solidFill>
                  <a:schemeClr val="bg1"/>
                </a:solidFill>
                <a:latin typeface="Verdana" panose="020B0604030504040204" pitchFamily="34" charset="0"/>
                <a:cs typeface="Adobe نسخ Medium" panose="01010101010101010101" pitchFamily="50" charset="-78"/>
              </a:rPr>
              <a:t>ّ</a:t>
            </a:r>
            <a:r>
              <a:rPr lang="ar-IQ" sz="3600" b="1" dirty="0" smtClean="0">
                <a:solidFill>
                  <a:schemeClr val="bg1"/>
                </a:solidFill>
                <a:latin typeface="Verdana" panose="020B0604030504040204" pitchFamily="34" charset="0"/>
                <a:cs typeface="Adobe نسخ Medium" panose="01010101010101010101" pitchFamily="50" charset="-78"/>
              </a:rPr>
              <a:t>ق به اخلاق الهي</a:t>
            </a:r>
            <a:r>
              <a:rPr lang="fa-IR" sz="3600" b="1" dirty="0" smtClean="0">
                <a:solidFill>
                  <a:schemeClr val="bg1"/>
                </a:solidFill>
                <a:latin typeface="Verdana" panose="020B0604030504040204" pitchFamily="34" charset="0"/>
                <a:cs typeface="Adobe نسخ Medium" panose="01010101010101010101" pitchFamily="50" charset="-78"/>
              </a:rPr>
              <a:t> که</a:t>
            </a:r>
            <a:r>
              <a:rPr lang="ar-IQ" sz="3600" b="1" dirty="0" smtClean="0">
                <a:solidFill>
                  <a:schemeClr val="bg1"/>
                </a:solidFill>
                <a:latin typeface="Verdana" panose="020B0604030504040204" pitchFamily="34" charset="0"/>
                <a:cs typeface="Adobe نسخ Medium" panose="01010101010101010101" pitchFamily="50" charset="-78"/>
              </a:rPr>
              <a:t> ثمره تقوي </a:t>
            </a:r>
            <a:r>
              <a:rPr lang="fa-IR" sz="3600" b="1" dirty="0" smtClean="0">
                <a:solidFill>
                  <a:schemeClr val="bg1"/>
                </a:solidFill>
                <a:latin typeface="Verdana" panose="020B0604030504040204" pitchFamily="34" charset="0"/>
                <a:cs typeface="Adobe نسخ Medium" panose="01010101010101010101" pitchFamily="50" charset="-78"/>
              </a:rPr>
              <a:t>و همان </a:t>
            </a:r>
            <a:r>
              <a:rPr lang="ar-IQ" sz="3600" b="1" dirty="0" smtClean="0">
                <a:solidFill>
                  <a:schemeClr val="bg1"/>
                </a:solidFill>
                <a:latin typeface="Verdana" panose="020B0604030504040204" pitchFamily="34" charset="0"/>
                <a:cs typeface="Adobe نسخ Medium" panose="01010101010101010101" pitchFamily="50" charset="-78"/>
              </a:rPr>
              <a:t>مکارم اخلاق </a:t>
            </a:r>
            <a:r>
              <a:rPr lang="fa-IR" sz="3600" b="1" dirty="0" smtClean="0">
                <a:solidFill>
                  <a:schemeClr val="bg1"/>
                </a:solidFill>
                <a:latin typeface="Verdana" panose="020B0604030504040204" pitchFamily="34" charset="0"/>
                <a:cs typeface="Adobe نسخ Medium" panose="01010101010101010101" pitchFamily="50" charset="-78"/>
              </a:rPr>
              <a:t>است</a:t>
            </a:r>
          </a:p>
          <a:p>
            <a:pPr algn="r" rtl="1">
              <a:lnSpc>
                <a:spcPct val="90000"/>
              </a:lnSpc>
            </a:pPr>
            <a:r>
              <a:rPr lang="ar-IQ" sz="3600" b="1" u="sng" dirty="0" smtClean="0">
                <a:solidFill>
                  <a:schemeClr val="bg1"/>
                </a:solidFill>
                <a:latin typeface="Verdana" panose="020B0604030504040204" pitchFamily="34" charset="0"/>
                <a:cs typeface="Adobe نسخ Medium" panose="01010101010101010101" pitchFamily="50" charset="-78"/>
              </a:rPr>
              <a:t>عبدالرزاق کاشاني</a:t>
            </a:r>
            <a:r>
              <a:rPr lang="fa-IR" sz="3600" b="1" u="sng" dirty="0" smtClean="0">
                <a:solidFill>
                  <a:schemeClr val="bg1"/>
                </a:solidFill>
                <a:latin typeface="Verdana" panose="020B0604030504040204" pitchFamily="34" charset="0"/>
                <a:cs typeface="Adobe نسخ Medium" panose="01010101010101010101" pitchFamily="50" charset="-78"/>
              </a:rPr>
              <a:t>:</a:t>
            </a:r>
            <a:r>
              <a:rPr lang="en-US" sz="3600" b="1" dirty="0" smtClean="0">
                <a:solidFill>
                  <a:schemeClr val="bg1"/>
                </a:solidFill>
                <a:latin typeface="Verdana" panose="020B0604030504040204" pitchFamily="34" charset="0"/>
                <a:cs typeface="Adobe نسخ Medium" panose="01010101010101010101" pitchFamily="50" charset="-78"/>
              </a:rPr>
              <a:t> </a:t>
            </a:r>
            <a:r>
              <a:rPr lang="ar-IQ" sz="3600" b="1" dirty="0" smtClean="0">
                <a:solidFill>
                  <a:schemeClr val="bg1"/>
                </a:solidFill>
                <a:latin typeface="Verdana" panose="020B0604030504040204" pitchFamily="34" charset="0"/>
                <a:cs typeface="Adobe نسخ Medium" panose="01010101010101010101" pitchFamily="50" charset="-78"/>
              </a:rPr>
              <a:t>تخلّق به اخلاق الهي</a:t>
            </a:r>
            <a:r>
              <a:rPr lang="fa-IR" sz="3600" b="1" dirty="0" smtClean="0">
                <a:solidFill>
                  <a:schemeClr val="bg1"/>
                </a:solidFill>
                <a:latin typeface="Verdana" panose="020B0604030504040204" pitchFamily="34" charset="0"/>
                <a:cs typeface="Adobe نسخ Medium" panose="01010101010101010101" pitchFamily="50" charset="-78"/>
              </a:rPr>
              <a:t> و</a:t>
            </a:r>
            <a:r>
              <a:rPr lang="ar-IQ" sz="3600" b="1" dirty="0" smtClean="0">
                <a:solidFill>
                  <a:schemeClr val="bg1"/>
                </a:solidFill>
                <a:latin typeface="Verdana" panose="020B0604030504040204" pitchFamily="34" charset="0"/>
                <a:cs typeface="Adobe نسخ Medium" panose="01010101010101010101" pitchFamily="50" charset="-78"/>
              </a:rPr>
              <a:t> بالاترين </a:t>
            </a:r>
            <a:r>
              <a:rPr lang="fa-IR" sz="3600" b="1" dirty="0" smtClean="0">
                <a:solidFill>
                  <a:schemeClr val="bg1"/>
                </a:solidFill>
                <a:latin typeface="Verdana" panose="020B0604030504040204" pitchFamily="34" charset="0"/>
                <a:cs typeface="Adobe نسخ Medium" panose="01010101010101010101" pitchFamily="50" charset="-78"/>
              </a:rPr>
              <a:t>مرتبه کمال</a:t>
            </a:r>
          </a:p>
          <a:p>
            <a:pPr algn="r" rtl="1">
              <a:lnSpc>
                <a:spcPct val="90000"/>
              </a:lnSpc>
            </a:pPr>
            <a:r>
              <a:rPr lang="ar-IQ" sz="3600" b="1" u="sng" dirty="0" smtClean="0">
                <a:solidFill>
                  <a:schemeClr val="bg1"/>
                </a:solidFill>
                <a:latin typeface="Verdana" panose="020B0604030504040204" pitchFamily="34" charset="0"/>
                <a:cs typeface="Adobe نسخ Medium" panose="01010101010101010101" pitchFamily="50" charset="-78"/>
              </a:rPr>
              <a:t>جعفر خُلدي </a:t>
            </a:r>
            <a:r>
              <a:rPr lang="ar-IQ" sz="3600" b="1" dirty="0" smtClean="0">
                <a:solidFill>
                  <a:schemeClr val="bg1"/>
                </a:solidFill>
                <a:latin typeface="Verdana" panose="020B0604030504040204" pitchFamily="34" charset="0"/>
                <a:cs typeface="Adobe نسخ Medium" panose="01010101010101010101" pitchFamily="50" charset="-78"/>
              </a:rPr>
              <a:t>: خُلق</a:t>
            </a:r>
            <a:r>
              <a:rPr lang="fa-IR" sz="3600" b="1" dirty="0" smtClean="0">
                <a:solidFill>
                  <a:schemeClr val="bg1"/>
                </a:solidFill>
                <a:latin typeface="Verdana" panose="020B0604030504040204" pitchFamily="34" charset="0"/>
                <a:cs typeface="Adobe نسخ Medium" panose="01010101010101010101" pitchFamily="50" charset="-78"/>
              </a:rPr>
              <a:t>ي</a:t>
            </a:r>
            <a:r>
              <a:rPr lang="ar-IQ" sz="3600" b="1" dirty="0" smtClean="0">
                <a:solidFill>
                  <a:schemeClr val="bg1"/>
                </a:solidFill>
                <a:latin typeface="Verdana" panose="020B0604030504040204" pitchFamily="34" charset="0"/>
                <a:cs typeface="Adobe نسخ Medium" panose="01010101010101010101" pitchFamily="50" charset="-78"/>
              </a:rPr>
              <a:t> که هر چه در آن پيشرفت نمايي صفاي تو بيشتر مي شود</a:t>
            </a:r>
            <a:r>
              <a:rPr lang="en-US" sz="3600" b="1" dirty="0" smtClean="0">
                <a:solidFill>
                  <a:schemeClr val="bg1"/>
                </a:solidFill>
                <a:latin typeface="Verdana" panose="020B0604030504040204" pitchFamily="34" charset="0"/>
                <a:cs typeface="Adobe نسخ Medium" panose="01010101010101010101" pitchFamily="50" charset="-78"/>
              </a:rPr>
              <a:t> </a:t>
            </a:r>
            <a:endParaRPr lang="fa-IR" sz="3600" b="1"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ar-IQ" sz="3600" b="1" u="sng" dirty="0" smtClean="0">
                <a:solidFill>
                  <a:schemeClr val="bg1"/>
                </a:solidFill>
                <a:latin typeface="Verdana" panose="020B0604030504040204" pitchFamily="34" charset="0"/>
                <a:cs typeface="Adobe نسخ Medium" panose="01010101010101010101" pitchFamily="50" charset="-78"/>
              </a:rPr>
              <a:t>ابامحمد جريري:</a:t>
            </a:r>
            <a:r>
              <a:rPr lang="ar-IQ" sz="3600" b="1" dirty="0" smtClean="0">
                <a:solidFill>
                  <a:schemeClr val="bg1"/>
                </a:solidFill>
                <a:latin typeface="Verdana" panose="020B0604030504040204" pitchFamily="34" charset="0"/>
                <a:cs typeface="Adobe نسخ Medium" panose="01010101010101010101" pitchFamily="50" charset="-78"/>
              </a:rPr>
              <a:t>  ور</a:t>
            </a:r>
            <a:r>
              <a:rPr lang="fa-IR" sz="3600" b="1" dirty="0" smtClean="0">
                <a:solidFill>
                  <a:schemeClr val="bg1"/>
                </a:solidFill>
                <a:latin typeface="Verdana" panose="020B0604030504040204" pitchFamily="34" charset="0"/>
                <a:cs typeface="Adobe نسخ Medium" panose="01010101010101010101" pitchFamily="50" charset="-78"/>
              </a:rPr>
              <a:t>و</a:t>
            </a:r>
            <a:r>
              <a:rPr lang="ar-IQ" sz="3600" b="1" dirty="0" smtClean="0">
                <a:solidFill>
                  <a:schemeClr val="bg1"/>
                </a:solidFill>
                <a:latin typeface="Verdana" panose="020B0604030504040204" pitchFamily="34" charset="0"/>
                <a:cs typeface="Adobe نسخ Medium" panose="01010101010101010101" pitchFamily="50" charset="-78"/>
              </a:rPr>
              <a:t>د</a:t>
            </a:r>
            <a:r>
              <a:rPr lang="fa-IR" sz="3600" b="1" dirty="0" smtClean="0">
                <a:solidFill>
                  <a:schemeClr val="bg1"/>
                </a:solidFill>
                <a:latin typeface="Verdana" panose="020B0604030504040204" pitchFamily="34" charset="0"/>
                <a:cs typeface="Adobe نسخ Medium" panose="01010101010101010101" pitchFamily="50" charset="-78"/>
              </a:rPr>
              <a:t> </a:t>
            </a:r>
            <a:r>
              <a:rPr lang="ar-IQ" sz="3600" b="1" dirty="0" smtClean="0">
                <a:solidFill>
                  <a:schemeClr val="bg1"/>
                </a:solidFill>
                <a:latin typeface="Verdana" panose="020B0604030504040204" pitchFamily="34" charset="0"/>
                <a:cs typeface="Adobe نسخ Medium" panose="01010101010101010101" pitchFamily="50" charset="-78"/>
              </a:rPr>
              <a:t>در هر خلق پسنديده و خ</a:t>
            </a:r>
            <a:r>
              <a:rPr lang="fa-IR" sz="3600" b="1" dirty="0" smtClean="0">
                <a:solidFill>
                  <a:schemeClr val="bg1"/>
                </a:solidFill>
                <a:latin typeface="Verdana" panose="020B0604030504040204" pitchFamily="34" charset="0"/>
                <a:cs typeface="Adobe نسخ Medium" panose="01010101010101010101" pitchFamily="50" charset="-78"/>
              </a:rPr>
              <a:t>روج</a:t>
            </a:r>
            <a:r>
              <a:rPr lang="ar-IQ" sz="3600" b="1" dirty="0" smtClean="0">
                <a:solidFill>
                  <a:schemeClr val="bg1"/>
                </a:solidFill>
                <a:latin typeface="Verdana" panose="020B0604030504040204" pitchFamily="34" charset="0"/>
                <a:cs typeface="Adobe نسخ Medium" panose="01010101010101010101" pitchFamily="50" charset="-78"/>
              </a:rPr>
              <a:t> از اخلاق ناپسند </a:t>
            </a:r>
            <a:endParaRPr lang="fa-IR" sz="3600" b="1"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ar-IQ" sz="3600" b="1" u="sng" dirty="0" smtClean="0">
                <a:solidFill>
                  <a:schemeClr val="bg1"/>
                </a:solidFill>
                <a:latin typeface="Verdana" panose="020B0604030504040204" pitchFamily="34" charset="0"/>
                <a:cs typeface="Adobe نسخ Medium" panose="01010101010101010101" pitchFamily="50" charset="-78"/>
              </a:rPr>
              <a:t>ابو الحسين نوري:</a:t>
            </a:r>
            <a:r>
              <a:rPr lang="ar-IQ" sz="3600" b="1" dirty="0" smtClean="0">
                <a:solidFill>
                  <a:schemeClr val="bg1"/>
                </a:solidFill>
                <a:latin typeface="Verdana" panose="020B0604030504040204" pitchFamily="34" charset="0"/>
                <a:cs typeface="Adobe نسخ Medium" panose="01010101010101010101" pitchFamily="50" charset="-78"/>
              </a:rPr>
              <a:t> </a:t>
            </a:r>
            <a:r>
              <a:rPr lang="fa-IR" sz="3600" b="1" dirty="0" smtClean="0">
                <a:solidFill>
                  <a:schemeClr val="bg1"/>
                </a:solidFill>
                <a:latin typeface="Verdana" panose="020B0604030504040204" pitchFamily="34" charset="0"/>
                <a:cs typeface="Adobe نسخ Medium" panose="01010101010101010101" pitchFamily="50" charset="-78"/>
              </a:rPr>
              <a:t>1)</a:t>
            </a:r>
            <a:r>
              <a:rPr lang="ar-IQ" sz="3600" b="1" dirty="0" smtClean="0">
                <a:solidFill>
                  <a:schemeClr val="bg1"/>
                </a:solidFill>
                <a:latin typeface="Verdana" panose="020B0604030504040204" pitchFamily="34" charset="0"/>
                <a:cs typeface="Adobe نسخ Medium" panose="01010101010101010101" pitchFamily="50" charset="-78"/>
              </a:rPr>
              <a:t>مساوي با خُلق  </a:t>
            </a:r>
            <a:r>
              <a:rPr lang="fa-IR" sz="3600" b="1" dirty="0" smtClean="0">
                <a:solidFill>
                  <a:schemeClr val="bg1"/>
                </a:solidFill>
                <a:latin typeface="Verdana" panose="020B0604030504040204" pitchFamily="34" charset="0"/>
                <a:cs typeface="Adobe نسخ Medium" panose="01010101010101010101" pitchFamily="50" charset="-78"/>
              </a:rPr>
              <a:t>2)مساوي با حرّيت و کرم و ترک تکلّف و سخاء</a:t>
            </a:r>
          </a:p>
          <a:p>
            <a:pPr algn="r" rtl="1">
              <a:lnSpc>
                <a:spcPct val="90000"/>
              </a:lnSpc>
            </a:pPr>
            <a:r>
              <a:rPr lang="fa-IR" sz="3600" b="1" dirty="0" smtClean="0">
                <a:solidFill>
                  <a:schemeClr val="bg1"/>
                </a:solidFill>
                <a:latin typeface="Verdana" panose="020B0604030504040204" pitchFamily="34" charset="0"/>
                <a:cs typeface="Adobe نسخ Medium" panose="01010101010101010101" pitchFamily="50" charset="-78"/>
              </a:rPr>
              <a:t>نتيجه: عرفان اخص از اخلاق است نه مساوي </a:t>
            </a:r>
            <a:endParaRPr lang="en-US" sz="3600" b="1" dirty="0" smtClean="0">
              <a:solidFill>
                <a:schemeClr val="bg1"/>
              </a:solidFill>
              <a:latin typeface="Verdana" panose="020B0604030504040204" pitchFamily="34" charset="0"/>
              <a:cs typeface="Adobe نسخ Medium" panose="01010101010101010101" pitchFamily="50"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88802"/>
                                        </p:tgtEl>
                                        <p:attrNameLst>
                                          <p:attrName>style.visibility</p:attrName>
                                        </p:attrNameLst>
                                      </p:cBhvr>
                                      <p:to>
                                        <p:strVal val="visible"/>
                                      </p:to>
                                    </p:set>
                                    <p:animEffect transition="in" filter="fade">
                                      <p:cBhvr>
                                        <p:cTn id="7" dur="1000">
                                          <p:stCondLst>
                                            <p:cond delay="0"/>
                                          </p:stCondLst>
                                        </p:cTn>
                                        <p:tgtEl>
                                          <p:spTgt spid="588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88803">
                                            <p:txEl>
                                              <p:pRg st="0" end="0"/>
                                            </p:txEl>
                                          </p:spTgt>
                                        </p:tgtEl>
                                        <p:attrNameLst>
                                          <p:attrName>style.visibility</p:attrName>
                                        </p:attrNameLst>
                                      </p:cBhvr>
                                      <p:to>
                                        <p:strVal val="visible"/>
                                      </p:to>
                                    </p:set>
                                    <p:animEffect transition="in" filter="fade">
                                      <p:cBhvr>
                                        <p:cTn id="12" dur="500">
                                          <p:stCondLst>
                                            <p:cond delay="0"/>
                                          </p:stCondLst>
                                        </p:cTn>
                                        <p:tgtEl>
                                          <p:spTgt spid="5888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88803">
                                            <p:txEl>
                                              <p:pRg st="1" end="1"/>
                                            </p:txEl>
                                          </p:spTgt>
                                        </p:tgtEl>
                                        <p:attrNameLst>
                                          <p:attrName>style.visibility</p:attrName>
                                        </p:attrNameLst>
                                      </p:cBhvr>
                                      <p:to>
                                        <p:strVal val="visible"/>
                                      </p:to>
                                    </p:set>
                                    <p:animEffect transition="in" filter="fade">
                                      <p:cBhvr>
                                        <p:cTn id="17" dur="500">
                                          <p:stCondLst>
                                            <p:cond delay="0"/>
                                          </p:stCondLst>
                                        </p:cTn>
                                        <p:tgtEl>
                                          <p:spTgt spid="5888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88803">
                                            <p:txEl>
                                              <p:pRg st="2" end="2"/>
                                            </p:txEl>
                                          </p:spTgt>
                                        </p:tgtEl>
                                        <p:attrNameLst>
                                          <p:attrName>style.visibility</p:attrName>
                                        </p:attrNameLst>
                                      </p:cBhvr>
                                      <p:to>
                                        <p:strVal val="visible"/>
                                      </p:to>
                                    </p:set>
                                    <p:animEffect transition="in" filter="fade">
                                      <p:cBhvr>
                                        <p:cTn id="22" dur="500">
                                          <p:stCondLst>
                                            <p:cond delay="0"/>
                                          </p:stCondLst>
                                        </p:cTn>
                                        <p:tgtEl>
                                          <p:spTgt spid="5888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588803">
                                            <p:txEl>
                                              <p:pRg st="3" end="3"/>
                                            </p:txEl>
                                          </p:spTgt>
                                        </p:tgtEl>
                                        <p:attrNameLst>
                                          <p:attrName>style.visibility</p:attrName>
                                        </p:attrNameLst>
                                      </p:cBhvr>
                                      <p:to>
                                        <p:strVal val="visible"/>
                                      </p:to>
                                    </p:set>
                                    <p:animEffect transition="in" filter="fade">
                                      <p:cBhvr>
                                        <p:cTn id="27" dur="500">
                                          <p:stCondLst>
                                            <p:cond delay="0"/>
                                          </p:stCondLst>
                                        </p:cTn>
                                        <p:tgtEl>
                                          <p:spTgt spid="5888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88803">
                                            <p:txEl>
                                              <p:pRg st="4" end="4"/>
                                            </p:txEl>
                                          </p:spTgt>
                                        </p:tgtEl>
                                        <p:attrNameLst>
                                          <p:attrName>style.visibility</p:attrName>
                                        </p:attrNameLst>
                                      </p:cBhvr>
                                      <p:to>
                                        <p:strVal val="visible"/>
                                      </p:to>
                                    </p:set>
                                    <p:animEffect transition="in" filter="fade">
                                      <p:cBhvr>
                                        <p:cTn id="32" dur="500">
                                          <p:stCondLst>
                                            <p:cond delay="0"/>
                                          </p:stCondLst>
                                        </p:cTn>
                                        <p:tgtEl>
                                          <p:spTgt spid="5888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588803">
                                            <p:txEl>
                                              <p:pRg st="5" end="5"/>
                                            </p:txEl>
                                          </p:spTgt>
                                        </p:tgtEl>
                                        <p:attrNameLst>
                                          <p:attrName>style.visibility</p:attrName>
                                        </p:attrNameLst>
                                      </p:cBhvr>
                                      <p:to>
                                        <p:strVal val="visible"/>
                                      </p:to>
                                    </p:set>
                                    <p:animEffect transition="in" filter="fade">
                                      <p:cBhvr>
                                        <p:cTn id="37" dur="500">
                                          <p:stCondLst>
                                            <p:cond delay="0"/>
                                          </p:stCondLst>
                                        </p:cTn>
                                        <p:tgtEl>
                                          <p:spTgt spid="588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58880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title" idx="4294967295"/>
          </p:nvPr>
        </p:nvSpPr>
        <p:spPr>
          <a:xfrm>
            <a:off x="539750" y="-549275"/>
            <a:ext cx="8243888" cy="131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z="5400" b="1" u="sng" dirty="0" smtClean="0">
                <a:solidFill>
                  <a:schemeClr val="bg1"/>
                </a:solidFill>
                <a:effectLst/>
                <a:latin typeface="Verdana" panose="020B0604030504040204" pitchFamily="34" charset="0"/>
                <a:cs typeface="Titr" pitchFamily="2" charset="-78"/>
              </a:rPr>
              <a:t>2-1. </a:t>
            </a:r>
            <a:r>
              <a:rPr lang="ar-IQ" sz="5400" b="1" u="sng" dirty="0" smtClean="0">
                <a:solidFill>
                  <a:schemeClr val="bg1"/>
                </a:solidFill>
                <a:effectLst/>
                <a:latin typeface="Verdana" panose="020B0604030504040204" pitchFamily="34" charset="0"/>
                <a:cs typeface="Titr" pitchFamily="2" charset="-78"/>
              </a:rPr>
              <a:t>رويکرد زهدي</a:t>
            </a:r>
            <a:r>
              <a:rPr lang="fa-IR" sz="5400" b="1" u="sng" dirty="0" smtClean="0">
                <a:solidFill>
                  <a:schemeClr val="bg1"/>
                </a:solidFill>
                <a:effectLst/>
                <a:latin typeface="Verdana" panose="020B0604030504040204" pitchFamily="34" charset="0"/>
                <a:cs typeface="Titr" pitchFamily="2" charset="-78"/>
              </a:rPr>
              <a:t> و عبادتي</a:t>
            </a:r>
            <a:endParaRPr lang="en-US" sz="5400" b="1" u="sng" dirty="0" smtClean="0">
              <a:solidFill>
                <a:schemeClr val="bg1"/>
              </a:solidFill>
              <a:effectLst/>
              <a:latin typeface="Verdana" panose="020B0604030504040204" pitchFamily="34" charset="0"/>
              <a:cs typeface="Titr" pitchFamily="2" charset="-78"/>
            </a:endParaRPr>
          </a:p>
        </p:txBody>
      </p:sp>
      <p:sp>
        <p:nvSpPr>
          <p:cNvPr id="593923" name="Rectangle 3"/>
          <p:cNvSpPr>
            <a:spLocks noGrp="1" noChangeArrowheads="1"/>
          </p:cNvSpPr>
          <p:nvPr>
            <p:ph type="body" idx="4294967295"/>
          </p:nvPr>
        </p:nvSpPr>
        <p:spPr>
          <a:xfrm>
            <a:off x="0" y="1006475"/>
            <a:ext cx="9144000" cy="6310313"/>
          </a:xfrm>
        </p:spPr>
        <p:txBody>
          <a:bodyPr/>
          <a:lstStyle/>
          <a:p>
            <a:pPr algn="r" rtl="1">
              <a:lnSpc>
                <a:spcPct val="90000"/>
              </a:lnSpc>
            </a:pPr>
            <a:r>
              <a:rPr lang="fa-IR" sz="3600" b="1" dirty="0" smtClean="0">
                <a:solidFill>
                  <a:schemeClr val="bg1"/>
                </a:solidFill>
                <a:latin typeface="Verdana" panose="020B0604030504040204" pitchFamily="34" charset="0"/>
                <a:cs typeface="Adobe نسخ Medium" panose="01010101010101010101" pitchFamily="50" charset="-78"/>
              </a:rPr>
              <a:t>تلقي عرف عام از عابد و زاهد به عنوان صوفي و عارف</a:t>
            </a:r>
          </a:p>
          <a:p>
            <a:pPr algn="r" rtl="1">
              <a:lnSpc>
                <a:spcPct val="90000"/>
              </a:lnSpc>
            </a:pPr>
            <a:r>
              <a:rPr lang="fa-IR" sz="3600" b="1" dirty="0" smtClean="0">
                <a:solidFill>
                  <a:schemeClr val="bg1"/>
                </a:solidFill>
                <a:latin typeface="Verdana" panose="020B0604030504040204" pitchFamily="34" charset="0"/>
                <a:cs typeface="Adobe نسخ Medium" panose="01010101010101010101" pitchFamily="50" charset="-78"/>
              </a:rPr>
              <a:t>تفکيک عابد و زاهد و عارف</a:t>
            </a:r>
          </a:p>
          <a:p>
            <a:pPr lvl="1" algn="r" rtl="1">
              <a:lnSpc>
                <a:spcPct val="90000"/>
              </a:lnSpc>
            </a:pPr>
            <a:r>
              <a:rPr lang="ar-IQ" sz="3600" b="1" dirty="0" smtClean="0">
                <a:solidFill>
                  <a:schemeClr val="bg1"/>
                </a:solidFill>
                <a:latin typeface="Verdana" panose="020B0604030504040204" pitchFamily="34" charset="0"/>
                <a:cs typeface="Adobe نسخ Medium" panose="01010101010101010101" pitchFamily="50" charset="-78"/>
              </a:rPr>
              <a:t>زاهد </a:t>
            </a:r>
            <a:r>
              <a:rPr lang="fa-IR" sz="3600" b="1" dirty="0" smtClean="0">
                <a:solidFill>
                  <a:schemeClr val="bg1"/>
                </a:solidFill>
                <a:latin typeface="Verdana" panose="020B0604030504040204" pitchFamily="34" charset="0"/>
                <a:cs typeface="Adobe نسخ Medium" panose="01010101010101010101" pitchFamily="50" charset="-78"/>
              </a:rPr>
              <a:t>:</a:t>
            </a:r>
            <a:r>
              <a:rPr lang="ar-IQ" sz="3600" b="1" dirty="0" smtClean="0">
                <a:solidFill>
                  <a:schemeClr val="bg1"/>
                </a:solidFill>
                <a:latin typeface="Verdana" panose="020B0604030504040204" pitchFamily="34" charset="0"/>
                <a:cs typeface="Adobe نسخ Medium" panose="01010101010101010101" pitchFamily="50" charset="-78"/>
              </a:rPr>
              <a:t>رويگردان از متاع دنيا</a:t>
            </a:r>
          </a:p>
          <a:p>
            <a:pPr lvl="1" algn="r" rtl="1">
              <a:lnSpc>
                <a:spcPct val="90000"/>
              </a:lnSpc>
            </a:pPr>
            <a:r>
              <a:rPr lang="ar-IQ" sz="3600" b="1" dirty="0" smtClean="0">
                <a:solidFill>
                  <a:schemeClr val="bg1"/>
                </a:solidFill>
                <a:latin typeface="Verdana" panose="020B0604030504040204" pitchFamily="34" charset="0"/>
                <a:cs typeface="Adobe نسخ Medium" panose="01010101010101010101" pitchFamily="50" charset="-78"/>
              </a:rPr>
              <a:t>عابد </a:t>
            </a:r>
            <a:r>
              <a:rPr lang="fa-IR" sz="3600" b="1" dirty="0" smtClean="0">
                <a:solidFill>
                  <a:schemeClr val="bg1"/>
                </a:solidFill>
                <a:latin typeface="Verdana" panose="020B0604030504040204" pitchFamily="34" charset="0"/>
                <a:cs typeface="Adobe نسخ Medium" panose="01010101010101010101" pitchFamily="50" charset="-78"/>
              </a:rPr>
              <a:t>: </a:t>
            </a:r>
            <a:r>
              <a:rPr lang="ar-IQ" sz="3600" b="1" dirty="0" smtClean="0">
                <a:solidFill>
                  <a:schemeClr val="bg1"/>
                </a:solidFill>
                <a:latin typeface="Verdana" panose="020B0604030504040204" pitchFamily="34" charset="0"/>
                <a:cs typeface="Adobe نسخ Medium" panose="01010101010101010101" pitchFamily="50" charset="-78"/>
              </a:rPr>
              <a:t>مواظب بر انجام عبادات </a:t>
            </a:r>
          </a:p>
          <a:p>
            <a:pPr lvl="1" algn="r" rtl="1">
              <a:lnSpc>
                <a:spcPct val="90000"/>
              </a:lnSpc>
            </a:pPr>
            <a:r>
              <a:rPr lang="ar-IQ" sz="3600" b="1" dirty="0" smtClean="0">
                <a:solidFill>
                  <a:schemeClr val="bg1"/>
                </a:solidFill>
                <a:latin typeface="Verdana" panose="020B0604030504040204" pitchFamily="34" charset="0"/>
                <a:cs typeface="Adobe نسخ Medium" panose="01010101010101010101" pitchFamily="50" charset="-78"/>
              </a:rPr>
              <a:t>عارف ( = صوفي ) </a:t>
            </a:r>
            <a:r>
              <a:rPr lang="fa-IR" sz="3600" b="1" dirty="0" smtClean="0">
                <a:solidFill>
                  <a:schemeClr val="bg1"/>
                </a:solidFill>
                <a:latin typeface="Verdana" panose="020B0604030504040204" pitchFamily="34" charset="0"/>
                <a:cs typeface="Adobe نسخ Medium" panose="01010101010101010101" pitchFamily="50" charset="-78"/>
              </a:rPr>
              <a:t>:</a:t>
            </a:r>
            <a:r>
              <a:rPr lang="ar-IQ" sz="3600" b="1" dirty="0" smtClean="0">
                <a:solidFill>
                  <a:schemeClr val="bg1"/>
                </a:solidFill>
                <a:latin typeface="Verdana" panose="020B0604030504040204" pitchFamily="34" charset="0"/>
                <a:cs typeface="Adobe نسخ Medium" panose="01010101010101010101" pitchFamily="50" charset="-78"/>
              </a:rPr>
              <a:t>کسي که فکر خود را تنها به قدس جبروت متوجه ساخته تا نور حق در باطن وي بتابد</a:t>
            </a:r>
            <a:endParaRPr lang="fa-IR" sz="3600" b="1"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fa-IR" sz="3600" b="1" dirty="0" smtClean="0">
                <a:solidFill>
                  <a:schemeClr val="bg1"/>
                </a:solidFill>
                <a:latin typeface="Verdana" panose="020B0604030504040204" pitchFamily="34" charset="0"/>
                <a:cs typeface="Adobe نسخ Medium" panose="01010101010101010101" pitchFamily="50" charset="-78"/>
              </a:rPr>
              <a:t>نظر بوعلي در مورد رابطه اين سه</a:t>
            </a:r>
          </a:p>
          <a:p>
            <a:pPr lvl="1" algn="r" rtl="1">
              <a:lnSpc>
                <a:spcPct val="90000"/>
              </a:lnSpc>
            </a:pPr>
            <a:r>
              <a:rPr lang="fa-IR" sz="3600" b="1" dirty="0" smtClean="0">
                <a:solidFill>
                  <a:schemeClr val="bg1"/>
                </a:solidFill>
                <a:latin typeface="Verdana" panose="020B0604030504040204" pitchFamily="34" charset="0"/>
                <a:cs typeface="Adobe نسخ Medium" panose="01010101010101010101" pitchFamily="50" charset="-78"/>
              </a:rPr>
              <a:t>هر عارفي زاهد و عابد است اما برخي زاهد و عابدها،عارف هستند</a:t>
            </a:r>
          </a:p>
          <a:p>
            <a:pPr algn="r" rtl="1">
              <a:lnSpc>
                <a:spcPct val="90000"/>
              </a:lnSpc>
            </a:pPr>
            <a:r>
              <a:rPr lang="fa-IR" sz="4000" b="1" dirty="0" smtClean="0">
                <a:solidFill>
                  <a:schemeClr val="bg1"/>
                </a:solidFill>
                <a:latin typeface="Verdana" panose="020B0604030504040204" pitchFamily="34" charset="0"/>
                <a:cs typeface="Adobe نسخ Medium" panose="01010101010101010101" pitchFamily="50" charset="-78"/>
              </a:rPr>
              <a:t>نتيجه: عارف اخص از زاهد و عابد است نه مساوي  </a:t>
            </a:r>
            <a:endParaRPr lang="en-US" sz="4000" b="1" dirty="0" smtClean="0">
              <a:solidFill>
                <a:schemeClr val="bg1"/>
              </a:solidFill>
              <a:latin typeface="Verdana" panose="020B0604030504040204" pitchFamily="34" charset="0"/>
              <a:cs typeface="Adobe نسخ Medium" panose="01010101010101010101" pitchFamily="50"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3922"/>
                                        </p:tgtEl>
                                        <p:attrNameLst>
                                          <p:attrName>style.visibility</p:attrName>
                                        </p:attrNameLst>
                                      </p:cBhvr>
                                      <p:to>
                                        <p:strVal val="visible"/>
                                      </p:to>
                                    </p:set>
                                    <p:anim calcmode="lin" valueType="num">
                                      <p:cBhvr>
                                        <p:cTn id="7" dur="500" fill="hold"/>
                                        <p:tgtEl>
                                          <p:spTgt spid="593922"/>
                                        </p:tgtEl>
                                        <p:attrNameLst>
                                          <p:attrName>ppt_w</p:attrName>
                                        </p:attrNameLst>
                                      </p:cBhvr>
                                      <p:tavLst>
                                        <p:tav tm="0">
                                          <p:val>
                                            <p:fltVal val="0"/>
                                          </p:val>
                                        </p:tav>
                                        <p:tav tm="100000">
                                          <p:val>
                                            <p:strVal val="#ppt_w"/>
                                          </p:val>
                                        </p:tav>
                                      </p:tavLst>
                                    </p:anim>
                                    <p:anim calcmode="lin" valueType="num">
                                      <p:cBhvr>
                                        <p:cTn id="8" dur="500" fill="hold"/>
                                        <p:tgtEl>
                                          <p:spTgt spid="5939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93923">
                                            <p:txEl>
                                              <p:pRg st="0" end="0"/>
                                            </p:txEl>
                                          </p:spTgt>
                                        </p:tgtEl>
                                        <p:attrNameLst>
                                          <p:attrName>style.visibility</p:attrName>
                                        </p:attrNameLst>
                                      </p:cBhvr>
                                      <p:to>
                                        <p:strVal val="visible"/>
                                      </p:to>
                                    </p:set>
                                    <p:anim calcmode="lin" valueType="num">
                                      <p:cBhvr>
                                        <p:cTn id="13" dur="500" fill="hold"/>
                                        <p:tgtEl>
                                          <p:spTgt spid="5939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93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93923">
                                            <p:txEl>
                                              <p:pRg st="1" end="1"/>
                                            </p:txEl>
                                          </p:spTgt>
                                        </p:tgtEl>
                                        <p:attrNameLst>
                                          <p:attrName>style.visibility</p:attrName>
                                        </p:attrNameLst>
                                      </p:cBhvr>
                                      <p:to>
                                        <p:strVal val="visible"/>
                                      </p:to>
                                    </p:set>
                                    <p:anim calcmode="lin" valueType="num">
                                      <p:cBhvr>
                                        <p:cTn id="19" dur="500" fill="hold"/>
                                        <p:tgtEl>
                                          <p:spTgt spid="5939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9392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93923">
                                            <p:txEl>
                                              <p:pRg st="2" end="2"/>
                                            </p:txEl>
                                          </p:spTgt>
                                        </p:tgtEl>
                                        <p:attrNameLst>
                                          <p:attrName>style.visibility</p:attrName>
                                        </p:attrNameLst>
                                      </p:cBhvr>
                                      <p:to>
                                        <p:strVal val="visible"/>
                                      </p:to>
                                    </p:set>
                                    <p:anim calcmode="lin" valueType="num">
                                      <p:cBhvr>
                                        <p:cTn id="23" dur="500" fill="hold"/>
                                        <p:tgtEl>
                                          <p:spTgt spid="59392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9392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93923">
                                            <p:txEl>
                                              <p:pRg st="3" end="3"/>
                                            </p:txEl>
                                          </p:spTgt>
                                        </p:tgtEl>
                                        <p:attrNameLst>
                                          <p:attrName>style.visibility</p:attrName>
                                        </p:attrNameLst>
                                      </p:cBhvr>
                                      <p:to>
                                        <p:strVal val="visible"/>
                                      </p:to>
                                    </p:set>
                                    <p:anim calcmode="lin" valueType="num">
                                      <p:cBhvr>
                                        <p:cTn id="27" dur="500" fill="hold"/>
                                        <p:tgtEl>
                                          <p:spTgt spid="59392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93923">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93923">
                                            <p:txEl>
                                              <p:pRg st="4" end="4"/>
                                            </p:txEl>
                                          </p:spTgt>
                                        </p:tgtEl>
                                        <p:attrNameLst>
                                          <p:attrName>style.visibility</p:attrName>
                                        </p:attrNameLst>
                                      </p:cBhvr>
                                      <p:to>
                                        <p:strVal val="visible"/>
                                      </p:to>
                                    </p:set>
                                    <p:anim calcmode="lin" valueType="num">
                                      <p:cBhvr>
                                        <p:cTn id="31" dur="500" fill="hold"/>
                                        <p:tgtEl>
                                          <p:spTgt spid="5939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939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93923">
                                            <p:txEl>
                                              <p:pRg st="5" end="5"/>
                                            </p:txEl>
                                          </p:spTgt>
                                        </p:tgtEl>
                                        <p:attrNameLst>
                                          <p:attrName>style.visibility</p:attrName>
                                        </p:attrNameLst>
                                      </p:cBhvr>
                                      <p:to>
                                        <p:strVal val="visible"/>
                                      </p:to>
                                    </p:set>
                                    <p:anim calcmode="lin" valueType="num">
                                      <p:cBhvr>
                                        <p:cTn id="37" dur="500" fill="hold"/>
                                        <p:tgtEl>
                                          <p:spTgt spid="59392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9392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93923">
                                            <p:txEl>
                                              <p:pRg st="6" end="6"/>
                                            </p:txEl>
                                          </p:spTgt>
                                        </p:tgtEl>
                                        <p:attrNameLst>
                                          <p:attrName>style.visibility</p:attrName>
                                        </p:attrNameLst>
                                      </p:cBhvr>
                                      <p:to>
                                        <p:strVal val="visible"/>
                                      </p:to>
                                    </p:set>
                                    <p:anim calcmode="lin" valueType="num">
                                      <p:cBhvr>
                                        <p:cTn id="41" dur="500" fill="hold"/>
                                        <p:tgtEl>
                                          <p:spTgt spid="59392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59392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93923">
                                            <p:txEl>
                                              <p:pRg st="7" end="7"/>
                                            </p:txEl>
                                          </p:spTgt>
                                        </p:tgtEl>
                                        <p:attrNameLst>
                                          <p:attrName>style.visibility</p:attrName>
                                        </p:attrNameLst>
                                      </p:cBhvr>
                                      <p:to>
                                        <p:strVal val="visible"/>
                                      </p:to>
                                    </p:set>
                                    <p:anim calcmode="lin" valueType="num">
                                      <p:cBhvr>
                                        <p:cTn id="47" dur="500" fill="hold"/>
                                        <p:tgtEl>
                                          <p:spTgt spid="59392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59392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p:bldP spid="59392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xfrm>
            <a:off x="468313" y="0"/>
            <a:ext cx="8207375" cy="186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fa-IR" sz="6000" b="1" u="sng" dirty="0" smtClean="0">
                <a:solidFill>
                  <a:schemeClr val="bg1"/>
                </a:solidFill>
                <a:effectLst/>
                <a:latin typeface="Verdana" panose="020B0604030504040204" pitchFamily="34" charset="0"/>
                <a:cs typeface="Titr" pitchFamily="2" charset="-78"/>
              </a:rPr>
              <a:t>3-1. </a:t>
            </a:r>
            <a:r>
              <a:rPr lang="ar-IQ" sz="6000" b="1" u="sng" dirty="0" smtClean="0">
                <a:solidFill>
                  <a:schemeClr val="bg1"/>
                </a:solidFill>
                <a:effectLst/>
                <a:latin typeface="Verdana" panose="020B0604030504040204" pitchFamily="34" charset="0"/>
                <a:cs typeface="Titr" pitchFamily="2" charset="-78"/>
              </a:rPr>
              <a:t>رويکرد فني</a:t>
            </a:r>
            <a:r>
              <a:rPr lang="fa-IR" sz="6600" b="1" dirty="0" smtClean="0">
                <a:solidFill>
                  <a:schemeClr val="bg1"/>
                </a:solidFill>
                <a:effectLst/>
                <a:latin typeface="Verdana" panose="020B0604030504040204" pitchFamily="34" charset="0"/>
                <a:cs typeface="Adobe نسخ Medium" panose="01010101010101010101" pitchFamily="50" charset="-78"/>
              </a:rPr>
              <a:t/>
            </a:r>
            <a:br>
              <a:rPr lang="fa-IR" sz="6600" b="1" dirty="0" smtClean="0">
                <a:solidFill>
                  <a:schemeClr val="bg1"/>
                </a:solidFill>
                <a:effectLst/>
                <a:latin typeface="Verdana" panose="020B0604030504040204" pitchFamily="34" charset="0"/>
                <a:cs typeface="Adobe نسخ Medium" panose="01010101010101010101" pitchFamily="50" charset="-78"/>
              </a:rPr>
            </a:br>
            <a:endParaRPr lang="en-US" sz="6600" b="1" dirty="0" smtClean="0">
              <a:solidFill>
                <a:schemeClr val="bg1"/>
              </a:solidFill>
              <a:effectLst/>
              <a:latin typeface="Verdana" panose="020B0604030504040204" pitchFamily="34" charset="0"/>
              <a:cs typeface="Adobe نسخ Medium" panose="01010101010101010101" pitchFamily="50" charset="-78"/>
            </a:endParaRPr>
          </a:p>
        </p:txBody>
      </p:sp>
      <p:sp>
        <p:nvSpPr>
          <p:cNvPr id="594947" name="Rectangle 3"/>
          <p:cNvSpPr>
            <a:spLocks noGrp="1" noChangeArrowheads="1"/>
          </p:cNvSpPr>
          <p:nvPr>
            <p:ph type="body" idx="4294967295"/>
          </p:nvPr>
        </p:nvSpPr>
        <p:spPr>
          <a:xfrm>
            <a:off x="0" y="981075"/>
            <a:ext cx="9144000" cy="5876925"/>
          </a:xfrm>
        </p:spPr>
        <p:txBody>
          <a:bodyPr/>
          <a:lstStyle/>
          <a:p>
            <a:pPr algn="r" rtl="1">
              <a:lnSpc>
                <a:spcPct val="90000"/>
              </a:lnSpc>
            </a:pPr>
            <a:r>
              <a:rPr lang="fa-IR" dirty="0" smtClean="0">
                <a:solidFill>
                  <a:schemeClr val="bg1"/>
                </a:solidFill>
                <a:latin typeface="Verdana" panose="020B0604030504040204" pitchFamily="34" charset="0"/>
                <a:cs typeface="Adobe نسخ Medium" panose="01010101010101010101" pitchFamily="50" charset="-78"/>
              </a:rPr>
              <a:t>توجه به </a:t>
            </a:r>
            <a:r>
              <a:rPr lang="ar-IQ" dirty="0" smtClean="0">
                <a:solidFill>
                  <a:schemeClr val="bg1"/>
                </a:solidFill>
                <a:latin typeface="Verdana" panose="020B0604030504040204" pitchFamily="34" charset="0"/>
                <a:cs typeface="Adobe نسخ Medium" panose="01010101010101010101" pitchFamily="50" charset="-78"/>
              </a:rPr>
              <a:t>تفاوت اصطلاح تصوف با اصطلاحات ديگر </a:t>
            </a:r>
            <a:endParaRPr lang="fa-IR"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ar-IQ" b="1" u="sng" dirty="0" smtClean="0">
                <a:solidFill>
                  <a:schemeClr val="bg1"/>
                </a:solidFill>
                <a:latin typeface="Verdana" panose="020B0604030504040204" pitchFamily="34" charset="0"/>
                <a:cs typeface="Adobe نسخ Medium" panose="01010101010101010101" pitchFamily="50" charset="-78"/>
              </a:rPr>
              <a:t>ابوسعيد خراز</a:t>
            </a:r>
            <a:r>
              <a:rPr lang="en-US"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:جلاي قلب عارف به دست خدا، پرشدن قلب او از نور الهي،رسيدن به لذت ناب بوسيله ذکر خدا</a:t>
            </a:r>
          </a:p>
          <a:p>
            <a:pPr algn="r" rtl="1">
              <a:lnSpc>
                <a:spcPct val="90000"/>
              </a:lnSpc>
            </a:pPr>
            <a:r>
              <a:rPr lang="ar-IQ" b="1" u="sng" dirty="0" smtClean="0">
                <a:solidFill>
                  <a:schemeClr val="bg1"/>
                </a:solidFill>
                <a:latin typeface="Verdana" panose="020B0604030504040204" pitchFamily="34" charset="0"/>
                <a:cs typeface="Adobe نسخ Medium" panose="01010101010101010101" pitchFamily="50" charset="-78"/>
              </a:rPr>
              <a:t>جنيد بغدادي</a:t>
            </a:r>
            <a:r>
              <a:rPr lang="ar-IQ"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a:t>
            </a:r>
            <a:r>
              <a:rPr lang="ar-IQ" dirty="0" smtClean="0">
                <a:solidFill>
                  <a:schemeClr val="bg1"/>
                </a:solidFill>
                <a:latin typeface="Verdana" panose="020B0604030504040204" pitchFamily="34" charset="0"/>
                <a:cs typeface="Adobe نسخ Medium" panose="01010101010101010101" pitchFamily="50" charset="-78"/>
              </a:rPr>
              <a:t>رها</a:t>
            </a:r>
            <a:r>
              <a:rPr lang="fa-IR" dirty="0" smtClean="0">
                <a:solidFill>
                  <a:schemeClr val="bg1"/>
                </a:solidFill>
                <a:latin typeface="Verdana" panose="020B0604030504040204" pitchFamily="34" charset="0"/>
                <a:cs typeface="Adobe نسخ Medium" panose="01010101010101010101" pitchFamily="50" charset="-78"/>
              </a:rPr>
              <a:t>يي </a:t>
            </a:r>
            <a:r>
              <a:rPr lang="ar-IQ" dirty="0" smtClean="0">
                <a:solidFill>
                  <a:schemeClr val="bg1"/>
                </a:solidFill>
                <a:latin typeface="Verdana" panose="020B0604030504040204" pitchFamily="34" charset="0"/>
                <a:cs typeface="Adobe نسخ Medium" panose="01010101010101010101" pitchFamily="50" charset="-78"/>
              </a:rPr>
              <a:t>از </a:t>
            </a:r>
            <a:r>
              <a:rPr lang="fa-IR" dirty="0" smtClean="0">
                <a:solidFill>
                  <a:schemeClr val="bg1"/>
                </a:solidFill>
                <a:latin typeface="Verdana" panose="020B0604030504040204" pitchFamily="34" charset="0"/>
                <a:cs typeface="Adobe نسخ Medium" panose="01010101010101010101" pitchFamily="50" charset="-78"/>
              </a:rPr>
              <a:t>انانيت</a:t>
            </a:r>
            <a:r>
              <a:rPr lang="ar-IQ"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(فناء)</a:t>
            </a:r>
            <a:r>
              <a:rPr lang="ar-IQ"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و </a:t>
            </a:r>
            <a:r>
              <a:rPr lang="ar-IQ" dirty="0" smtClean="0">
                <a:solidFill>
                  <a:schemeClr val="bg1"/>
                </a:solidFill>
                <a:latin typeface="Verdana" panose="020B0604030504040204" pitchFamily="34" charset="0"/>
                <a:cs typeface="Adobe نسخ Medium" panose="01010101010101010101" pitchFamily="50" charset="-78"/>
              </a:rPr>
              <a:t>زنده و مشغول </a:t>
            </a:r>
            <a:r>
              <a:rPr lang="fa-IR" dirty="0" smtClean="0">
                <a:solidFill>
                  <a:schemeClr val="bg1"/>
                </a:solidFill>
                <a:latin typeface="Verdana" panose="020B0604030504040204" pitchFamily="34" charset="0"/>
                <a:cs typeface="Adobe نسخ Medium" panose="01010101010101010101" pitchFamily="50" charset="-78"/>
              </a:rPr>
              <a:t>شدن به </a:t>
            </a:r>
            <a:r>
              <a:rPr lang="ar-IQ" dirty="0" smtClean="0">
                <a:solidFill>
                  <a:schemeClr val="bg1"/>
                </a:solidFill>
                <a:latin typeface="Verdana" panose="020B0604030504040204" pitchFamily="34" charset="0"/>
                <a:cs typeface="Adobe نسخ Medium" panose="01010101010101010101" pitchFamily="50" charset="-78"/>
              </a:rPr>
              <a:t>حق</a:t>
            </a:r>
            <a:r>
              <a:rPr lang="fa-IR" dirty="0" smtClean="0">
                <a:solidFill>
                  <a:schemeClr val="bg1"/>
                </a:solidFill>
                <a:latin typeface="Verdana" panose="020B0604030504040204" pitchFamily="34" charset="0"/>
                <a:cs typeface="Adobe نسخ Medium" panose="01010101010101010101" pitchFamily="50" charset="-78"/>
              </a:rPr>
              <a:t> (بقاء) به دست حق</a:t>
            </a:r>
          </a:p>
          <a:p>
            <a:pPr algn="r" rtl="1">
              <a:lnSpc>
                <a:spcPct val="90000"/>
              </a:lnSpc>
            </a:pPr>
            <a:r>
              <a:rPr lang="ar-IQ" b="1" u="sng" dirty="0" smtClean="0">
                <a:solidFill>
                  <a:schemeClr val="bg1"/>
                </a:solidFill>
                <a:latin typeface="Verdana" panose="020B0604030504040204" pitchFamily="34" charset="0"/>
                <a:cs typeface="Adobe نسخ Medium" panose="01010101010101010101" pitchFamily="50" charset="-78"/>
              </a:rPr>
              <a:t>ابوبکر کتاني</a:t>
            </a:r>
            <a:r>
              <a:rPr lang="fa-IR" dirty="0" smtClean="0">
                <a:solidFill>
                  <a:schemeClr val="bg1"/>
                </a:solidFill>
                <a:latin typeface="Verdana" panose="020B0604030504040204" pitchFamily="34" charset="0"/>
                <a:cs typeface="Adobe نسخ Medium" panose="01010101010101010101" pitchFamily="50" charset="-78"/>
              </a:rPr>
              <a:t>:</a:t>
            </a:r>
            <a:r>
              <a:rPr lang="ar-IQ"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صفا و </a:t>
            </a:r>
            <a:r>
              <a:rPr lang="ar-IQ" dirty="0" smtClean="0">
                <a:solidFill>
                  <a:schemeClr val="bg1"/>
                </a:solidFill>
                <a:latin typeface="Verdana" panose="020B0604030504040204" pitchFamily="34" charset="0"/>
                <a:cs typeface="Adobe نسخ Medium" panose="01010101010101010101" pitchFamily="50" charset="-78"/>
              </a:rPr>
              <a:t>جلاي دل و حضور و معرفت شهودي </a:t>
            </a:r>
            <a:r>
              <a:rPr lang="fa-IR" dirty="0" smtClean="0">
                <a:solidFill>
                  <a:schemeClr val="bg1"/>
                </a:solidFill>
                <a:latin typeface="Verdana" panose="020B0604030504040204" pitchFamily="34" charset="0"/>
                <a:cs typeface="Adobe نسخ Medium" panose="01010101010101010101" pitchFamily="50" charset="-78"/>
              </a:rPr>
              <a:t> نسبت به حق</a:t>
            </a:r>
            <a:r>
              <a:rPr lang="en-US" dirty="0" smtClean="0">
                <a:solidFill>
                  <a:schemeClr val="bg1"/>
                </a:solidFill>
                <a:latin typeface="Verdana" panose="020B0604030504040204" pitchFamily="34" charset="0"/>
                <a:cs typeface="Adobe نسخ Medium" panose="01010101010101010101" pitchFamily="50" charset="-78"/>
              </a:rPr>
              <a:t> </a:t>
            </a:r>
            <a:endParaRPr lang="fa-IR"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ar-IQ" b="1" u="sng" dirty="0" smtClean="0">
                <a:solidFill>
                  <a:schemeClr val="bg1"/>
                </a:solidFill>
                <a:latin typeface="Verdana" panose="020B0604030504040204" pitchFamily="34" charset="0"/>
                <a:cs typeface="Adobe نسخ Medium" panose="01010101010101010101" pitchFamily="50" charset="-78"/>
              </a:rPr>
              <a:t>جعفر خلدي</a:t>
            </a:r>
            <a:r>
              <a:rPr lang="fa-IR" dirty="0" smtClean="0">
                <a:solidFill>
                  <a:schemeClr val="bg1"/>
                </a:solidFill>
                <a:latin typeface="Verdana" panose="020B0604030504040204" pitchFamily="34" charset="0"/>
                <a:cs typeface="Adobe نسخ Medium" panose="01010101010101010101" pitchFamily="50" charset="-78"/>
              </a:rPr>
              <a:t>:</a:t>
            </a:r>
            <a:r>
              <a:rPr lang="ar-IQ" dirty="0" smtClean="0">
                <a:solidFill>
                  <a:schemeClr val="bg1"/>
                </a:solidFill>
                <a:latin typeface="Verdana" panose="020B0604030504040204" pitchFamily="34" charset="0"/>
                <a:cs typeface="Adobe نسخ Medium" panose="01010101010101010101" pitchFamily="50" charset="-78"/>
              </a:rPr>
              <a:t> </a:t>
            </a:r>
            <a:r>
              <a:rPr lang="fa-IR" dirty="0" smtClean="0">
                <a:solidFill>
                  <a:schemeClr val="bg1"/>
                </a:solidFill>
                <a:latin typeface="Verdana" panose="020B0604030504040204" pitchFamily="34" charset="0"/>
                <a:cs typeface="Adobe نسخ Medium" panose="01010101010101010101" pitchFamily="50" charset="-78"/>
              </a:rPr>
              <a:t>الزام</a:t>
            </a:r>
            <a:r>
              <a:rPr lang="ar-IQ" dirty="0" smtClean="0">
                <a:solidFill>
                  <a:schemeClr val="bg1"/>
                </a:solidFill>
                <a:latin typeface="Verdana" panose="020B0604030504040204" pitchFamily="34" charset="0"/>
                <a:cs typeface="Adobe نسخ Medium" panose="01010101010101010101" pitchFamily="50" charset="-78"/>
              </a:rPr>
              <a:t> نفس </a:t>
            </a:r>
            <a:r>
              <a:rPr lang="fa-IR" dirty="0" smtClean="0">
                <a:solidFill>
                  <a:schemeClr val="bg1"/>
                </a:solidFill>
                <a:latin typeface="Verdana" panose="020B0604030504040204" pitchFamily="34" charset="0"/>
                <a:cs typeface="Adobe نسخ Medium" panose="01010101010101010101" pitchFamily="50" charset="-78"/>
              </a:rPr>
              <a:t>به </a:t>
            </a:r>
            <a:r>
              <a:rPr lang="ar-IQ" dirty="0" smtClean="0">
                <a:solidFill>
                  <a:schemeClr val="bg1"/>
                </a:solidFill>
                <a:latin typeface="Verdana" panose="020B0604030504040204" pitchFamily="34" charset="0"/>
                <a:cs typeface="Adobe نسخ Medium" panose="01010101010101010101" pitchFamily="50" charset="-78"/>
              </a:rPr>
              <a:t>عبوديت و خر</a:t>
            </a:r>
            <a:r>
              <a:rPr lang="fa-IR" dirty="0" smtClean="0">
                <a:solidFill>
                  <a:schemeClr val="bg1"/>
                </a:solidFill>
                <a:latin typeface="Verdana" panose="020B0604030504040204" pitchFamily="34" charset="0"/>
                <a:cs typeface="Adobe نسخ Medium" panose="01010101010101010101" pitchFamily="50" charset="-78"/>
              </a:rPr>
              <a:t>و</a:t>
            </a:r>
            <a:r>
              <a:rPr lang="ar-IQ" dirty="0" smtClean="0">
                <a:solidFill>
                  <a:schemeClr val="bg1"/>
                </a:solidFill>
                <a:latin typeface="Verdana" panose="020B0604030504040204" pitchFamily="34" charset="0"/>
                <a:cs typeface="Adobe نسخ Medium" panose="01010101010101010101" pitchFamily="50" charset="-78"/>
              </a:rPr>
              <a:t>ج  </a:t>
            </a:r>
            <a:r>
              <a:rPr lang="ar-IQ" dirty="0" smtClean="0">
                <a:solidFill>
                  <a:schemeClr val="bg1"/>
                </a:solidFill>
                <a:latin typeface="Verdana" panose="020B0604030504040204" pitchFamily="34" charset="0"/>
                <a:cs typeface="Arial" panose="020B0604020202020204" pitchFamily="34" charset="0"/>
              </a:rPr>
              <a:t> </a:t>
            </a:r>
            <a:r>
              <a:rPr lang="ar-IQ" dirty="0" smtClean="0">
                <a:solidFill>
                  <a:schemeClr val="bg1"/>
                </a:solidFill>
                <a:latin typeface="Verdana" panose="020B0604030504040204" pitchFamily="34" charset="0"/>
                <a:cs typeface="Adobe نسخ Medium" panose="01010101010101010101" pitchFamily="50" charset="-78"/>
              </a:rPr>
              <a:t>از مرتبهٔ انسان عادي و خدايي شدن</a:t>
            </a:r>
            <a:r>
              <a:rPr lang="en-US" dirty="0" smtClean="0">
                <a:solidFill>
                  <a:schemeClr val="bg1"/>
                </a:solidFill>
                <a:latin typeface="Verdana" panose="020B0604030504040204" pitchFamily="34" charset="0"/>
                <a:cs typeface="Arial" panose="020B0604020202020204" pitchFamily="34" charset="0"/>
              </a:rPr>
              <a:t> </a:t>
            </a:r>
            <a:endParaRPr lang="fa-IR" dirty="0" smtClean="0">
              <a:solidFill>
                <a:schemeClr val="bg1"/>
              </a:solidFill>
              <a:latin typeface="Verdana" panose="020B0604030504040204" pitchFamily="34" charset="0"/>
              <a:cs typeface="Arial" panose="020B0604020202020204" pitchFamily="34" charset="0"/>
            </a:endParaRPr>
          </a:p>
          <a:p>
            <a:pPr algn="r" rtl="1">
              <a:lnSpc>
                <a:spcPct val="90000"/>
              </a:lnSpc>
            </a:pPr>
            <a:r>
              <a:rPr lang="ar-IQ" b="1" u="sng" dirty="0" smtClean="0">
                <a:solidFill>
                  <a:schemeClr val="bg1"/>
                </a:solidFill>
                <a:latin typeface="Verdana" panose="020B0604030504040204" pitchFamily="34" charset="0"/>
                <a:cs typeface="Adobe نسخ Medium" panose="01010101010101010101" pitchFamily="50" charset="-78"/>
              </a:rPr>
              <a:t>شبلي</a:t>
            </a:r>
            <a:r>
              <a:rPr lang="fa-IR" dirty="0" smtClean="0">
                <a:solidFill>
                  <a:schemeClr val="bg1"/>
                </a:solidFill>
                <a:latin typeface="Verdana" panose="020B0604030504040204" pitchFamily="34" charset="0"/>
                <a:cs typeface="Adobe نسخ Medium" panose="01010101010101010101" pitchFamily="50" charset="-78"/>
              </a:rPr>
              <a:t>: </a:t>
            </a:r>
            <a:r>
              <a:rPr lang="ar-IQ" dirty="0" smtClean="0">
                <a:solidFill>
                  <a:schemeClr val="bg1"/>
                </a:solidFill>
                <a:latin typeface="Verdana" panose="020B0604030504040204" pitchFamily="34" charset="0"/>
                <a:cs typeface="Adobe نسخ Medium" panose="01010101010101010101" pitchFamily="50" charset="-78"/>
              </a:rPr>
              <a:t>اب</a:t>
            </a:r>
            <a:r>
              <a:rPr lang="fa-IR" dirty="0" smtClean="0">
                <a:solidFill>
                  <a:schemeClr val="bg1"/>
                </a:solidFill>
                <a:latin typeface="Verdana" panose="020B0604030504040204" pitchFamily="34" charset="0"/>
                <a:cs typeface="Adobe نسخ Medium" panose="01010101010101010101" pitchFamily="50" charset="-78"/>
              </a:rPr>
              <a:t>ت</a:t>
            </a:r>
            <a:r>
              <a:rPr lang="ar-IQ" dirty="0" smtClean="0">
                <a:solidFill>
                  <a:schemeClr val="bg1"/>
                </a:solidFill>
                <a:latin typeface="Verdana" panose="020B0604030504040204" pitchFamily="34" charset="0"/>
                <a:cs typeface="Adobe نسخ Medium" panose="01010101010101010101" pitchFamily="50" charset="-78"/>
              </a:rPr>
              <a:t>دا</a:t>
            </a:r>
            <a:r>
              <a:rPr lang="fa-IR" dirty="0" smtClean="0">
                <a:solidFill>
                  <a:schemeClr val="bg1"/>
                </a:solidFill>
                <a:latin typeface="Verdana" panose="020B0604030504040204" pitchFamily="34" charset="0"/>
                <a:cs typeface="Adobe نسخ Medium" panose="01010101010101010101" pitchFamily="50" charset="-78"/>
              </a:rPr>
              <a:t>ء به</a:t>
            </a:r>
            <a:r>
              <a:rPr lang="ar-IQ" dirty="0" smtClean="0">
                <a:solidFill>
                  <a:schemeClr val="bg1"/>
                </a:solidFill>
                <a:latin typeface="Verdana" panose="020B0604030504040204" pitchFamily="34" charset="0"/>
                <a:cs typeface="Adobe نسخ Medium" panose="01010101010101010101" pitchFamily="50" charset="-78"/>
              </a:rPr>
              <a:t> شناخت خداوند و </a:t>
            </a:r>
            <a:r>
              <a:rPr lang="fa-IR" dirty="0" smtClean="0">
                <a:solidFill>
                  <a:schemeClr val="bg1"/>
                </a:solidFill>
                <a:latin typeface="Verdana" panose="020B0604030504040204" pitchFamily="34" charset="0"/>
                <a:cs typeface="Adobe نسخ Medium" panose="01010101010101010101" pitchFamily="50" charset="-78"/>
              </a:rPr>
              <a:t>انتهاء به</a:t>
            </a:r>
            <a:r>
              <a:rPr lang="ar-IQ" dirty="0" smtClean="0">
                <a:solidFill>
                  <a:schemeClr val="bg1"/>
                </a:solidFill>
                <a:latin typeface="Verdana" panose="020B0604030504040204" pitchFamily="34" charset="0"/>
                <a:cs typeface="Adobe نسخ Medium" panose="01010101010101010101" pitchFamily="50" charset="-78"/>
              </a:rPr>
              <a:t> توحيد وجودي او</a:t>
            </a:r>
            <a:endParaRPr lang="fa-IR" dirty="0" smtClean="0">
              <a:solidFill>
                <a:schemeClr val="bg1"/>
              </a:solidFill>
              <a:latin typeface="Verdana" panose="020B0604030504040204" pitchFamily="34" charset="0"/>
              <a:cs typeface="Adobe نسخ Medium" panose="01010101010101010101" pitchFamily="50" charset="-78"/>
            </a:endParaRPr>
          </a:p>
          <a:p>
            <a:pPr algn="r" rtl="1">
              <a:lnSpc>
                <a:spcPct val="90000"/>
              </a:lnSpc>
            </a:pPr>
            <a:r>
              <a:rPr lang="fa-IR" dirty="0" smtClean="0">
                <a:solidFill>
                  <a:schemeClr val="bg1"/>
                </a:solidFill>
                <a:latin typeface="Verdana" panose="020B0604030504040204" pitchFamily="34" charset="0"/>
                <a:cs typeface="Adobe نسخ Medium" panose="01010101010101010101" pitchFamily="50" charset="-78"/>
              </a:rPr>
              <a:t>نتيجه: در اين تعاريف به سه مطلب اشاره شده است </a:t>
            </a:r>
            <a:r>
              <a:rPr lang="ar-IQ" dirty="0" smtClean="0">
                <a:solidFill>
                  <a:schemeClr val="bg1"/>
                </a:solidFill>
                <a:latin typeface="Verdana" panose="020B0604030504040204" pitchFamily="34" charset="0"/>
                <a:cs typeface="Adobe نسخ Medium" panose="01010101010101010101" pitchFamily="50" charset="-78"/>
              </a:rPr>
              <a:t>1.ارتباط عرفان با خداوند؛ 2.روش و وسيله راه عرفان؛ 3.هدف عرفان</a:t>
            </a:r>
            <a:r>
              <a:rPr lang="fa-IR" dirty="0" smtClean="0">
                <a:solidFill>
                  <a:schemeClr val="bg1"/>
                </a:solidFill>
                <a:latin typeface="Verdana" panose="020B0604030504040204" pitchFamily="34" charset="0"/>
                <a:cs typeface="Adobe نسخ Medium" panose="01010101010101010101" pitchFamily="50" charset="-78"/>
              </a:rPr>
              <a:t>.</a:t>
            </a:r>
            <a:endParaRPr lang="en-US" dirty="0" smtClean="0">
              <a:solidFill>
                <a:schemeClr val="bg1"/>
              </a:solidFill>
              <a:latin typeface="Verdana" panose="020B0604030504040204" pitchFamily="34" charset="0"/>
              <a:cs typeface="Adobe نسخ Medium" panose="01010101010101010101" pitchFamily="50"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4946"/>
                                        </p:tgtEl>
                                        <p:attrNameLst>
                                          <p:attrName>style.visibility</p:attrName>
                                        </p:attrNameLst>
                                      </p:cBhvr>
                                      <p:to>
                                        <p:strVal val="visible"/>
                                      </p:to>
                                    </p:set>
                                    <p:animEffect transition="in" filter="fade">
                                      <p:cBhvr>
                                        <p:cTn id="7" dur="2000"/>
                                        <p:tgtEl>
                                          <p:spTgt spid="594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4947">
                                            <p:txEl>
                                              <p:pRg st="0" end="0"/>
                                            </p:txEl>
                                          </p:spTgt>
                                        </p:tgtEl>
                                        <p:attrNameLst>
                                          <p:attrName>style.visibility</p:attrName>
                                        </p:attrNameLst>
                                      </p:cBhvr>
                                      <p:to>
                                        <p:strVal val="visible"/>
                                      </p:to>
                                    </p:set>
                                    <p:animEffect transition="in" filter="fade">
                                      <p:cBhvr>
                                        <p:cTn id="12" dur="2000"/>
                                        <p:tgtEl>
                                          <p:spTgt spid="594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4947">
                                            <p:txEl>
                                              <p:pRg st="1" end="1"/>
                                            </p:txEl>
                                          </p:spTgt>
                                        </p:tgtEl>
                                        <p:attrNameLst>
                                          <p:attrName>style.visibility</p:attrName>
                                        </p:attrNameLst>
                                      </p:cBhvr>
                                      <p:to>
                                        <p:strVal val="visible"/>
                                      </p:to>
                                    </p:set>
                                    <p:animEffect transition="in" filter="fade">
                                      <p:cBhvr>
                                        <p:cTn id="17" dur="2000"/>
                                        <p:tgtEl>
                                          <p:spTgt spid="594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4947">
                                            <p:txEl>
                                              <p:pRg st="2" end="2"/>
                                            </p:txEl>
                                          </p:spTgt>
                                        </p:tgtEl>
                                        <p:attrNameLst>
                                          <p:attrName>style.visibility</p:attrName>
                                        </p:attrNameLst>
                                      </p:cBhvr>
                                      <p:to>
                                        <p:strVal val="visible"/>
                                      </p:to>
                                    </p:set>
                                    <p:animEffect transition="in" filter="fade">
                                      <p:cBhvr>
                                        <p:cTn id="22" dur="2000"/>
                                        <p:tgtEl>
                                          <p:spTgt spid="5949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4947">
                                            <p:txEl>
                                              <p:pRg st="3" end="3"/>
                                            </p:txEl>
                                          </p:spTgt>
                                        </p:tgtEl>
                                        <p:attrNameLst>
                                          <p:attrName>style.visibility</p:attrName>
                                        </p:attrNameLst>
                                      </p:cBhvr>
                                      <p:to>
                                        <p:strVal val="visible"/>
                                      </p:to>
                                    </p:set>
                                    <p:animEffect transition="in" filter="fade">
                                      <p:cBhvr>
                                        <p:cTn id="27" dur="2000"/>
                                        <p:tgtEl>
                                          <p:spTgt spid="5949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4947">
                                            <p:txEl>
                                              <p:pRg st="4" end="4"/>
                                            </p:txEl>
                                          </p:spTgt>
                                        </p:tgtEl>
                                        <p:attrNameLst>
                                          <p:attrName>style.visibility</p:attrName>
                                        </p:attrNameLst>
                                      </p:cBhvr>
                                      <p:to>
                                        <p:strVal val="visible"/>
                                      </p:to>
                                    </p:set>
                                    <p:animEffect transition="in" filter="fade">
                                      <p:cBhvr>
                                        <p:cTn id="32" dur="2000"/>
                                        <p:tgtEl>
                                          <p:spTgt spid="5949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4947">
                                            <p:txEl>
                                              <p:pRg st="5" end="5"/>
                                            </p:txEl>
                                          </p:spTgt>
                                        </p:tgtEl>
                                        <p:attrNameLst>
                                          <p:attrName>style.visibility</p:attrName>
                                        </p:attrNameLst>
                                      </p:cBhvr>
                                      <p:to>
                                        <p:strVal val="visible"/>
                                      </p:to>
                                    </p:set>
                                    <p:animEffect transition="in" filter="fade">
                                      <p:cBhvr>
                                        <p:cTn id="37" dur="2000"/>
                                        <p:tgtEl>
                                          <p:spTgt spid="5949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4947">
                                            <p:txEl>
                                              <p:pRg st="6" end="6"/>
                                            </p:txEl>
                                          </p:spTgt>
                                        </p:tgtEl>
                                        <p:attrNameLst>
                                          <p:attrName>style.visibility</p:attrName>
                                        </p:attrNameLst>
                                      </p:cBhvr>
                                      <p:to>
                                        <p:strVal val="visible"/>
                                      </p:to>
                                    </p:set>
                                    <p:animEffect transition="in" filter="fade">
                                      <p:cBhvr>
                                        <p:cTn id="42" dur="2000"/>
                                        <p:tgtEl>
                                          <p:spTgt spid="5949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6" grpId="0"/>
      <p:bldP spid="59494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effectLst/>
              <a:latin typeface="Verdana" panose="020B0604030504040204" pitchFamily="34" charset="0"/>
              <a:cs typeface="Arial" panose="020B0604020202020204" pitchFamily="34" charset="0"/>
            </a:endParaRPr>
          </a:p>
        </p:txBody>
      </p:sp>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619522"/>
                                        </p:tgtEl>
                                        <p:attrNameLst>
                                          <p:attrName>style.visibility</p:attrName>
                                        </p:attrNameLst>
                                      </p:cBhvr>
                                      <p:to>
                                        <p:strVal val="visible"/>
                                      </p:to>
                                    </p:set>
                                    <p:animEffect transition="in" filter="fade">
                                      <p:cBhvr>
                                        <p:cTn id="7" dur="800" decel="100000"/>
                                        <p:tgtEl>
                                          <p:spTgt spid="619522"/>
                                        </p:tgtEl>
                                      </p:cBhvr>
                                    </p:animEffect>
                                    <p:anim calcmode="lin" valueType="num">
                                      <p:cBhvr>
                                        <p:cTn id="8" dur="800" decel="100000" fill="hold"/>
                                        <p:tgtEl>
                                          <p:spTgt spid="619522"/>
                                        </p:tgtEl>
                                        <p:attrNameLst>
                                          <p:attrName>style.rotation</p:attrName>
                                        </p:attrNameLst>
                                      </p:cBhvr>
                                      <p:tavLst>
                                        <p:tav tm="0">
                                          <p:val>
                                            <p:fltVal val="-90"/>
                                          </p:val>
                                        </p:tav>
                                        <p:tav tm="100000">
                                          <p:val>
                                            <p:fltVal val="0"/>
                                          </p:val>
                                        </p:tav>
                                      </p:tavLst>
                                    </p:anim>
                                    <p:anim calcmode="lin" valueType="num">
                                      <p:cBhvr>
                                        <p:cTn id="9" dur="800" decel="100000" fill="hold"/>
                                        <p:tgtEl>
                                          <p:spTgt spid="619522"/>
                                        </p:tgtEl>
                                        <p:attrNameLst>
                                          <p:attrName>ppt_x</p:attrName>
                                        </p:attrNameLst>
                                      </p:cBhvr>
                                      <p:tavLst>
                                        <p:tav tm="0">
                                          <p:val>
                                            <p:strVal val="#ppt_x+0.4"/>
                                          </p:val>
                                        </p:tav>
                                        <p:tav tm="100000">
                                          <p:val>
                                            <p:strVal val="#ppt_x-0.05"/>
                                          </p:val>
                                        </p:tav>
                                      </p:tavLst>
                                    </p:anim>
                                    <p:anim calcmode="lin" valueType="num">
                                      <p:cBhvr>
                                        <p:cTn id="10" dur="800" decel="100000" fill="hold"/>
                                        <p:tgtEl>
                                          <p:spTgt spid="6195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95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95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p:txBody>
          <a:bodyPr/>
          <a:lstStyle/>
          <a:p>
            <a:pPr eaLnBrk="1" hangingPunct="1"/>
            <a:endParaRPr lang="fa-IR" smtClean="0"/>
          </a:p>
        </p:txBody>
      </p:sp>
      <p:graphicFrame>
        <p:nvGraphicFramePr>
          <p:cNvPr id="2" name="Diagram 1"/>
          <p:cNvGraphicFramePr/>
          <p:nvPr/>
        </p:nvGraphicFramePr>
        <p:xfrm>
          <a:off x="107950" y="260350"/>
          <a:ext cx="9109075" cy="628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755650" y="-315913"/>
            <a:ext cx="7158038" cy="1412876"/>
          </a:xfrm>
        </p:spPr>
        <p:txBody>
          <a:bodyPr anchor="ctr"/>
          <a:lstStyle/>
          <a:p>
            <a:pPr algn="ctr" rtl="1" eaLnBrk="1" hangingPunct="1"/>
            <a:r>
              <a:rPr lang="fa-IR" sz="4600" u="sng" dirty="0" smtClean="0">
                <a:latin typeface="Arial" panose="020B0604020202020204" pitchFamily="34" charset="0"/>
                <a:cs typeface="Titr" pitchFamily="2" charset="-78"/>
              </a:rPr>
              <a:t>درآمد</a:t>
            </a:r>
            <a:endParaRPr lang="en-US" sz="4600" u="sng" dirty="0" smtClean="0">
              <a:latin typeface="Arial" panose="020B0604020202020204" pitchFamily="34" charset="0"/>
              <a:cs typeface="Titr" pitchFamily="2" charset="-78"/>
            </a:endParaRPr>
          </a:p>
        </p:txBody>
      </p:sp>
      <p:sp>
        <p:nvSpPr>
          <p:cNvPr id="99331" name="Rectangle 3"/>
          <p:cNvSpPr>
            <a:spLocks noGrp="1" noChangeArrowheads="1"/>
          </p:cNvSpPr>
          <p:nvPr>
            <p:ph type="body" idx="4294967295"/>
          </p:nvPr>
        </p:nvSpPr>
        <p:spPr>
          <a:xfrm>
            <a:off x="-36513" y="765175"/>
            <a:ext cx="7993063" cy="5905500"/>
          </a:xfrm>
        </p:spPr>
        <p:txBody>
          <a:bodyPr/>
          <a:lstStyle/>
          <a:p>
            <a:pPr marL="609600" indent="-609600" algn="r" rtl="1">
              <a:lnSpc>
                <a:spcPct val="90000"/>
              </a:lnSpc>
            </a:pPr>
            <a:r>
              <a:rPr lang="fa-IR" sz="3800" b="1" dirty="0" smtClean="0">
                <a:latin typeface="Arial" panose="020B0604020202020204" pitchFamily="34" charset="0"/>
                <a:cs typeface="Adobe نسخ Medium" panose="01010101010101010101" pitchFamily="50" charset="-78"/>
              </a:rPr>
              <a:t>1. پيشينه  عرفان اسلامي </a:t>
            </a:r>
          </a:p>
          <a:p>
            <a:pPr marL="609600" indent="-609600" algn="r" rtl="1">
              <a:lnSpc>
                <a:spcPct val="90000"/>
              </a:lnSpc>
            </a:pPr>
            <a:r>
              <a:rPr lang="fa-IR" sz="3800" b="1" dirty="0" smtClean="0">
                <a:latin typeface="Arial" panose="020B0604020202020204" pitchFamily="34" charset="0"/>
                <a:cs typeface="Adobe نسخ Medium" panose="01010101010101010101" pitchFamily="50" charset="-78"/>
              </a:rPr>
              <a:t>2. جايگاه عرفان اسلامي در معارف اسلامي</a:t>
            </a:r>
          </a:p>
          <a:p>
            <a:pPr marL="609600" indent="-609600" algn="r" rtl="1">
              <a:lnSpc>
                <a:spcPct val="90000"/>
              </a:lnSpc>
            </a:pPr>
            <a:r>
              <a:rPr lang="fa-IR" sz="3800" b="1" dirty="0" smtClean="0">
                <a:latin typeface="Arial" panose="020B0604020202020204" pitchFamily="34" charset="0"/>
                <a:cs typeface="Adobe نسخ Medium" panose="01010101010101010101" pitchFamily="50" charset="-78"/>
              </a:rPr>
              <a:t>3. خاستگاه عرفان اسلامي</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ppt_x</p:attrName>
                                        </p:attrNameLst>
                                      </p:cBhvr>
                                      <p:tavLst>
                                        <p:tav tm="0">
                                          <p:val>
                                            <p:strVal val="#ppt_x-.2"/>
                                          </p:val>
                                        </p:tav>
                                        <p:tav tm="100000">
                                          <p:val>
                                            <p:strVal val="#ppt_x"/>
                                          </p:val>
                                        </p:tav>
                                      </p:tavLst>
                                    </p:anim>
                                    <p:anim calcmode="lin" valueType="num">
                                      <p:cBhvr>
                                        <p:cTn id="8" dur="1000" fill="hold"/>
                                        <p:tgtEl>
                                          <p:spTgt spid="993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9331">
                                            <p:txEl>
                                              <p:pRg st="0" end="0"/>
                                            </p:txEl>
                                          </p:spTgt>
                                        </p:tgtEl>
                                        <p:attrNameLst>
                                          <p:attrName>style.visibility</p:attrName>
                                        </p:attrNameLst>
                                      </p:cBhvr>
                                      <p:to>
                                        <p:strVal val="visible"/>
                                      </p:to>
                                    </p:set>
                                    <p:animEffect transition="in" filter="fade">
                                      <p:cBhvr>
                                        <p:cTn id="14" dur="500"/>
                                        <p:tgtEl>
                                          <p:spTgt spid="99331">
                                            <p:txEl>
                                              <p:pRg st="0" end="0"/>
                                            </p:txEl>
                                          </p:spTgt>
                                        </p:tgtEl>
                                      </p:cBhvr>
                                    </p:animEffect>
                                    <p:anim calcmode="lin" valueType="num">
                                      <p:cBhvr>
                                        <p:cTn id="15"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93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9331">
                                            <p:txEl>
                                              <p:pRg st="1" end="1"/>
                                            </p:txEl>
                                          </p:spTgt>
                                        </p:tgtEl>
                                        <p:attrNameLst>
                                          <p:attrName>style.visibility</p:attrName>
                                        </p:attrNameLst>
                                      </p:cBhvr>
                                      <p:to>
                                        <p:strVal val="visible"/>
                                      </p:to>
                                    </p:set>
                                    <p:animEffect transition="in" filter="fade">
                                      <p:cBhvr>
                                        <p:cTn id="21" dur="500"/>
                                        <p:tgtEl>
                                          <p:spTgt spid="99331">
                                            <p:txEl>
                                              <p:pRg st="1" end="1"/>
                                            </p:txEl>
                                          </p:spTgt>
                                        </p:tgtEl>
                                      </p:cBhvr>
                                    </p:animEffect>
                                    <p:anim calcmode="lin" valueType="num">
                                      <p:cBhvr>
                                        <p:cTn id="22"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93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9331">
                                            <p:txEl>
                                              <p:pRg st="2" end="2"/>
                                            </p:txEl>
                                          </p:spTgt>
                                        </p:tgtEl>
                                        <p:attrNameLst>
                                          <p:attrName>style.visibility</p:attrName>
                                        </p:attrNameLst>
                                      </p:cBhvr>
                                      <p:to>
                                        <p:strVal val="visible"/>
                                      </p:to>
                                    </p:set>
                                    <p:animEffect transition="in" filter="fade">
                                      <p:cBhvr>
                                        <p:cTn id="28" dur="500"/>
                                        <p:tgtEl>
                                          <p:spTgt spid="99331">
                                            <p:txEl>
                                              <p:pRg st="2" end="2"/>
                                            </p:txEl>
                                          </p:spTgt>
                                        </p:tgtEl>
                                      </p:cBhvr>
                                    </p:animEffect>
                                    <p:anim calcmode="lin" valueType="num">
                                      <p:cBhvr>
                                        <p:cTn id="2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933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1" name="Rectangle 4"/>
          <p:cNvSpPr>
            <a:spLocks noGrp="1" noChangeArrowheads="1"/>
          </p:cNvSpPr>
          <p:nvPr>
            <p:ph type="title"/>
          </p:nvPr>
        </p:nvSpPr>
        <p:spPr/>
        <p:txBody>
          <a:bodyPr/>
          <a:lstStyle/>
          <a:p>
            <a:pPr eaLnBrk="1" hangingPunct="1"/>
            <a:endParaRPr lang="fa-IR" smtClean="0"/>
          </a:p>
        </p:txBody>
      </p:sp>
      <p:graphicFrame>
        <p:nvGraphicFramePr>
          <p:cNvPr id="2" name="Diagram 1"/>
          <p:cNvGraphicFramePr/>
          <p:nvPr/>
        </p:nvGraphicFramePr>
        <p:xfrm>
          <a:off x="431800" y="0"/>
          <a:ext cx="820896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5" name="Rectangle 4"/>
          <p:cNvSpPr>
            <a:spLocks noGrp="1" noChangeArrowheads="1"/>
          </p:cNvSpPr>
          <p:nvPr>
            <p:ph type="title"/>
          </p:nvPr>
        </p:nvSpPr>
        <p:spPr/>
        <p:txBody>
          <a:bodyPr/>
          <a:lstStyle/>
          <a:p>
            <a:pPr eaLnBrk="1" hangingPunct="1"/>
            <a:endParaRPr lang="fa-IR" smtClean="0"/>
          </a:p>
        </p:txBody>
      </p:sp>
      <p:graphicFrame>
        <p:nvGraphicFramePr>
          <p:cNvPr id="2" name="Diagram 1"/>
          <p:cNvGraphicFramePr/>
          <p:nvPr/>
        </p:nvGraphicFramePr>
        <p:xfrm>
          <a:off x="431800" y="188913"/>
          <a:ext cx="8208963" cy="666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1" name="Rectangle 4"/>
          <p:cNvSpPr>
            <a:spLocks noGrp="1" noChangeArrowheads="1"/>
          </p:cNvSpPr>
          <p:nvPr>
            <p:ph type="title"/>
          </p:nvPr>
        </p:nvSpPr>
        <p:spPr/>
        <p:txBody>
          <a:bodyPr/>
          <a:lstStyle/>
          <a:p>
            <a:pPr eaLnBrk="1" hangingPunct="1"/>
            <a:endParaRPr lang="fa-IR" smtClean="0"/>
          </a:p>
        </p:txBody>
      </p:sp>
      <p:graphicFrame>
        <p:nvGraphicFramePr>
          <p:cNvPr id="2" name="Diagram 1"/>
          <p:cNvGraphicFramePr/>
          <p:nvPr/>
        </p:nvGraphicFramePr>
        <p:xfrm>
          <a:off x="179388" y="0"/>
          <a:ext cx="8964612" cy="666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5" name="Rectangle 4"/>
          <p:cNvSpPr>
            <a:spLocks noGrp="1" noChangeArrowheads="1"/>
          </p:cNvSpPr>
          <p:nvPr>
            <p:ph type="title"/>
          </p:nvPr>
        </p:nvSpPr>
        <p:spPr/>
        <p:txBody>
          <a:bodyPr/>
          <a:lstStyle/>
          <a:p>
            <a:pPr eaLnBrk="1" hangingPunct="1"/>
            <a:endParaRPr lang="fa-IR" smtClean="0"/>
          </a:p>
        </p:txBody>
      </p:sp>
      <p:graphicFrame>
        <p:nvGraphicFramePr>
          <p:cNvPr id="2" name="Diagram 1"/>
          <p:cNvGraphicFramePr/>
          <p:nvPr/>
        </p:nvGraphicFramePr>
        <p:xfrm>
          <a:off x="431800" y="1684338"/>
          <a:ext cx="8208963"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442913" y="-458788"/>
            <a:ext cx="8243887" cy="1314451"/>
          </a:xfrm>
        </p:spPr>
        <p:txBody>
          <a:bodyPr/>
          <a:lstStyle/>
          <a:p>
            <a:pPr eaLnBrk="1" hangingPunct="1">
              <a:defRPr/>
            </a:pPr>
            <a:r>
              <a:rPr lang="ar-IQ" dirty="0" smtClean="0">
                <a:solidFill>
                  <a:schemeClr val="bg1"/>
                </a:solidFill>
              </a:rPr>
              <a:t>عناصر</a:t>
            </a:r>
            <a:r>
              <a:rPr lang="fa-IR" dirty="0" smtClean="0">
                <a:solidFill>
                  <a:schemeClr val="bg1"/>
                </a:solidFill>
              </a:rPr>
              <a:t> مهم </a:t>
            </a:r>
            <a:r>
              <a:rPr lang="ar-IQ" dirty="0" smtClean="0">
                <a:solidFill>
                  <a:schemeClr val="bg1"/>
                </a:solidFill>
              </a:rPr>
              <a:t>در تعاريف</a:t>
            </a:r>
            <a:r>
              <a:rPr lang="en-US" dirty="0" smtClean="0">
                <a:solidFill>
                  <a:schemeClr val="bg1"/>
                </a:solidFill>
              </a:rPr>
              <a:t> </a:t>
            </a:r>
          </a:p>
        </p:txBody>
      </p:sp>
      <p:sp>
        <p:nvSpPr>
          <p:cNvPr id="635907" name="Rectangle 3"/>
          <p:cNvSpPr>
            <a:spLocks noGrp="1" noChangeArrowheads="1"/>
          </p:cNvSpPr>
          <p:nvPr>
            <p:ph type="body" idx="1"/>
          </p:nvPr>
        </p:nvSpPr>
        <p:spPr>
          <a:xfrm>
            <a:off x="0" y="765175"/>
            <a:ext cx="9144000" cy="6092825"/>
          </a:xfrm>
        </p:spPr>
        <p:txBody>
          <a:bodyPr/>
          <a:lstStyle/>
          <a:p>
            <a:pPr algn="r" rtl="1" eaLnBrk="1" hangingPunct="1"/>
            <a:r>
              <a:rPr lang="ar-IQ" sz="4000" b="1" dirty="0" smtClean="0">
                <a:solidFill>
                  <a:schemeClr val="bg1"/>
                </a:solidFill>
                <a:cs typeface="Adobe نسخ Medium" panose="01010101010101010101" pitchFamily="50" charset="-78"/>
              </a:rPr>
              <a:t>عناصر دروني</a:t>
            </a:r>
            <a:r>
              <a:rPr lang="ar-IQ" sz="4000" dirty="0" smtClean="0">
                <a:solidFill>
                  <a:schemeClr val="bg1"/>
                </a:solidFill>
                <a:cs typeface="Adobe نسخ Medium" panose="01010101010101010101" pitchFamily="50" charset="-78"/>
              </a:rPr>
              <a:t>؛که عبارتند از حالات و مقامات دروني مانند: صفاي قلب </a:t>
            </a:r>
            <a:r>
              <a:rPr lang="fa-IR" sz="4000" dirty="0" smtClean="0">
                <a:solidFill>
                  <a:schemeClr val="bg1"/>
                </a:solidFill>
                <a:cs typeface="Adobe نسخ Medium" panose="01010101010101010101" pitchFamily="50" charset="-78"/>
              </a:rPr>
              <a:t>؛</a:t>
            </a:r>
            <a:r>
              <a:rPr lang="ar-IQ" sz="4000" dirty="0" smtClean="0">
                <a:solidFill>
                  <a:schemeClr val="bg1"/>
                </a:solidFill>
                <a:cs typeface="Adobe نسخ Medium" panose="01010101010101010101" pitchFamily="50" charset="-78"/>
              </a:rPr>
              <a:t> امتلاء قلب از نور </a:t>
            </a:r>
            <a:r>
              <a:rPr lang="fa-IR" sz="4000" dirty="0" smtClean="0">
                <a:solidFill>
                  <a:schemeClr val="bg1"/>
                </a:solidFill>
                <a:cs typeface="Adobe نسخ Medium" panose="01010101010101010101" pitchFamily="50" charset="-78"/>
              </a:rPr>
              <a:t>؛</a:t>
            </a:r>
            <a:r>
              <a:rPr lang="ar-IQ" sz="4000" dirty="0" smtClean="0">
                <a:solidFill>
                  <a:schemeClr val="bg1"/>
                </a:solidFill>
                <a:cs typeface="Adobe نسخ Medium" panose="01010101010101010101" pitchFamily="50" charset="-78"/>
              </a:rPr>
              <a:t> بهره</a:t>
            </a:r>
            <a:r>
              <a:rPr lang="fa-IR" sz="4000" dirty="0" smtClean="0">
                <a:solidFill>
                  <a:schemeClr val="bg1"/>
                </a:solidFill>
                <a:cs typeface="Adobe نسخ Medium" panose="01010101010101010101" pitchFamily="50" charset="-78"/>
              </a:rPr>
              <a:t> </a:t>
            </a:r>
            <a:r>
              <a:rPr lang="ar-IQ" sz="4000" dirty="0" smtClean="0">
                <a:solidFill>
                  <a:schemeClr val="bg1"/>
                </a:solidFill>
                <a:cs typeface="Adobe نسخ Medium" panose="01010101010101010101" pitchFamily="50" charset="-78"/>
              </a:rPr>
              <a:t>مندي از لذ</a:t>
            </a:r>
            <a:r>
              <a:rPr lang="fa-IR" sz="4000" dirty="0" smtClean="0">
                <a:solidFill>
                  <a:schemeClr val="bg1"/>
                </a:solidFill>
                <a:cs typeface="Adobe نسخ Medium" panose="01010101010101010101" pitchFamily="50" charset="-78"/>
              </a:rPr>
              <a:t>ت؛</a:t>
            </a:r>
            <a:r>
              <a:rPr lang="ar-IQ" sz="4000" dirty="0" smtClean="0">
                <a:solidFill>
                  <a:schemeClr val="bg1"/>
                </a:solidFill>
                <a:cs typeface="Adobe نسخ Medium" panose="01010101010101010101" pitchFamily="50" charset="-78"/>
              </a:rPr>
              <a:t> فناء(اماته) و بقاء(احياء)، صفاء ، عبوديت و خروج از بشريت </a:t>
            </a:r>
            <a:endParaRPr lang="fa-IR" sz="4000" dirty="0" smtClean="0">
              <a:solidFill>
                <a:schemeClr val="bg1"/>
              </a:solidFill>
              <a:cs typeface="Adobe نسخ Medium" panose="01010101010101010101" pitchFamily="50" charset="-78"/>
            </a:endParaRPr>
          </a:p>
          <a:p>
            <a:pPr algn="r" rtl="1" eaLnBrk="1" hangingPunct="1"/>
            <a:r>
              <a:rPr lang="ar-IQ" sz="4000" b="1" dirty="0" smtClean="0">
                <a:solidFill>
                  <a:schemeClr val="bg1"/>
                </a:solidFill>
                <a:cs typeface="Adobe نسخ Medium" panose="01010101010101010101" pitchFamily="50" charset="-78"/>
              </a:rPr>
              <a:t>عناصر بيروني</a:t>
            </a:r>
            <a:r>
              <a:rPr lang="ar-IQ" sz="4000" dirty="0" smtClean="0">
                <a:solidFill>
                  <a:schemeClr val="bg1"/>
                </a:solidFill>
                <a:cs typeface="Adobe نسخ Medium" panose="01010101010101010101" pitchFamily="50" charset="-78"/>
              </a:rPr>
              <a:t> ؛که عبارتست از عوامل مؤثر بيروني در مسير عرفان يا اموري بيروني که مورد مشاهده و کشف عرفاني واقع مي</a:t>
            </a:r>
            <a:r>
              <a:rPr lang="fa-IR" sz="4000" dirty="0" smtClean="0">
                <a:solidFill>
                  <a:schemeClr val="bg1"/>
                </a:solidFill>
                <a:cs typeface="Adobe نسخ Medium" panose="01010101010101010101" pitchFamily="50" charset="-78"/>
              </a:rPr>
              <a:t> </a:t>
            </a:r>
            <a:r>
              <a:rPr lang="ar-IQ" sz="4000" dirty="0" smtClean="0">
                <a:solidFill>
                  <a:schemeClr val="bg1"/>
                </a:solidFill>
                <a:cs typeface="Adobe نسخ Medium" panose="01010101010101010101" pitchFamily="50" charset="-78"/>
              </a:rPr>
              <a:t>شوند؛ خداوند در اغلبِ تعاريف فوق به عنوان مهمترين عامل مؤثر بيروني، و به عنوان بالاترين موجودِ مورد مشاهده و نظر عرفاني است. </a:t>
            </a:r>
            <a:endParaRPr lang="en-US" sz="4000" dirty="0" smtClean="0">
              <a:solidFill>
                <a:schemeClr val="bg1"/>
              </a:solidFill>
              <a:cs typeface="Adobe نسخ Medium" panose="01010101010101010101" pitchFamily="50"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fade">
                                      <p:cBhvr>
                                        <p:cTn id="7" dur="768" decel="100000"/>
                                        <p:tgtEl>
                                          <p:spTgt spid="635906"/>
                                        </p:tgtEl>
                                      </p:cBhvr>
                                    </p:animEffect>
                                    <p:animScale>
                                      <p:cBhvr>
                                        <p:cTn id="8" dur="768" decel="100000"/>
                                        <p:tgtEl>
                                          <p:spTgt spid="635906"/>
                                        </p:tgtEl>
                                      </p:cBhvr>
                                      <p:from x="10000" y="10000"/>
                                      <p:to x="200000" y="450000"/>
                                    </p:animScale>
                                    <p:animScale>
                                      <p:cBhvr>
                                        <p:cTn id="9" dur="1230" accel="100000" fill="hold">
                                          <p:stCondLst>
                                            <p:cond delay="768"/>
                                          </p:stCondLst>
                                        </p:cTn>
                                        <p:tgtEl>
                                          <p:spTgt spid="635906"/>
                                        </p:tgtEl>
                                      </p:cBhvr>
                                      <p:from x="200000" y="450000"/>
                                      <p:to x="100000" y="100000"/>
                                    </p:animScale>
                                    <p:set>
                                      <p:cBhvr>
                                        <p:cTn id="10" dur="768" fill="hold"/>
                                        <p:tgtEl>
                                          <p:spTgt spid="635906"/>
                                        </p:tgtEl>
                                        <p:attrNameLst>
                                          <p:attrName>ppt_x</p:attrName>
                                        </p:attrNameLst>
                                      </p:cBhvr>
                                      <p:to>
                                        <p:strVal val="(0.5)"/>
                                      </p:to>
                                    </p:set>
                                    <p:anim from="(0.5)" to="(#ppt_x)" calcmode="lin" valueType="num">
                                      <p:cBhvr>
                                        <p:cTn id="11" dur="1230" accel="100000" fill="hold">
                                          <p:stCondLst>
                                            <p:cond delay="768"/>
                                          </p:stCondLst>
                                        </p:cTn>
                                        <p:tgtEl>
                                          <p:spTgt spid="635906"/>
                                        </p:tgtEl>
                                        <p:attrNameLst>
                                          <p:attrName>ppt_x</p:attrName>
                                        </p:attrNameLst>
                                      </p:cBhvr>
                                    </p:anim>
                                    <p:set>
                                      <p:cBhvr>
                                        <p:cTn id="12" dur="768" fill="hold"/>
                                        <p:tgtEl>
                                          <p:spTgt spid="635906"/>
                                        </p:tgtEl>
                                        <p:attrNameLst>
                                          <p:attrName>ppt_y</p:attrName>
                                        </p:attrNameLst>
                                      </p:cBhvr>
                                      <p:to>
                                        <p:strVal val="(#ppt_y+0.4)"/>
                                      </p:to>
                                    </p:set>
                                    <p:anim from="(#ppt_y+0.4)" to="(#ppt_y)" calcmode="lin" valueType="num">
                                      <p:cBhvr>
                                        <p:cTn id="13" dur="1230" accel="100000" fill="hold">
                                          <p:stCondLst>
                                            <p:cond delay="768"/>
                                          </p:stCondLst>
                                        </p:cTn>
                                        <p:tgtEl>
                                          <p:spTgt spid="6359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35907">
                                            <p:txEl>
                                              <p:pRg st="0" end="0"/>
                                            </p:txEl>
                                          </p:spTgt>
                                        </p:tgtEl>
                                        <p:attrNameLst>
                                          <p:attrName>style.visibility</p:attrName>
                                        </p:attrNameLst>
                                      </p:cBhvr>
                                      <p:to>
                                        <p:strVal val="visible"/>
                                      </p:to>
                                    </p:set>
                                    <p:anim calcmode="lin" valueType="num">
                                      <p:cBhvr>
                                        <p:cTn id="18" dur="500" fill="hold"/>
                                        <p:tgtEl>
                                          <p:spTgt spid="6359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359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359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35907">
                                            <p:txEl>
                                              <p:pRg st="1" end="1"/>
                                            </p:txEl>
                                          </p:spTgt>
                                        </p:tgtEl>
                                        <p:attrNameLst>
                                          <p:attrName>style.visibility</p:attrName>
                                        </p:attrNameLst>
                                      </p:cBhvr>
                                      <p:to>
                                        <p:strVal val="visible"/>
                                      </p:to>
                                    </p:set>
                                    <p:anim calcmode="lin" valueType="num">
                                      <p:cBhvr>
                                        <p:cTn id="25" dur="500" fill="hold"/>
                                        <p:tgtEl>
                                          <p:spTgt spid="6359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359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35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6359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481012" y="188640"/>
            <a:ext cx="8243887" cy="1314450"/>
          </a:xfrm>
        </p:spPr>
        <p:txBody>
          <a:bodyPr/>
          <a:lstStyle/>
          <a:p>
            <a:pPr eaLnBrk="1" hangingPunct="1">
              <a:defRPr/>
            </a:pPr>
            <a:r>
              <a:rPr lang="ar-IQ" b="1" dirty="0" smtClean="0">
                <a:solidFill>
                  <a:schemeClr val="bg1"/>
                </a:solidFill>
              </a:rPr>
              <a:t>جمع</a:t>
            </a:r>
            <a:r>
              <a:rPr lang="fa-IR" b="1" dirty="0" smtClean="0">
                <a:solidFill>
                  <a:schemeClr val="bg1"/>
                </a:solidFill>
              </a:rPr>
              <a:t> </a:t>
            </a:r>
            <a:r>
              <a:rPr lang="ar-IQ" b="1" dirty="0" smtClean="0">
                <a:solidFill>
                  <a:schemeClr val="bg1"/>
                </a:solidFill>
              </a:rPr>
              <a:t>بندي</a:t>
            </a:r>
            <a:endParaRPr lang="en-US" b="1" dirty="0" smtClean="0">
              <a:solidFill>
                <a:schemeClr val="bg1"/>
              </a:solidFill>
            </a:endParaRPr>
          </a:p>
        </p:txBody>
      </p:sp>
      <p:sp>
        <p:nvSpPr>
          <p:cNvPr id="640003" name="Rectangle 3"/>
          <p:cNvSpPr>
            <a:spLocks noGrp="1" noChangeArrowheads="1"/>
          </p:cNvSpPr>
          <p:nvPr>
            <p:ph type="body" idx="1"/>
          </p:nvPr>
        </p:nvSpPr>
        <p:spPr>
          <a:xfrm>
            <a:off x="457200" y="2060575"/>
            <a:ext cx="8291513" cy="3995738"/>
          </a:xfrm>
        </p:spPr>
        <p:txBody>
          <a:bodyPr/>
          <a:lstStyle/>
          <a:p>
            <a:pPr algn="r" rtl="1" eaLnBrk="1" hangingPunct="1">
              <a:lnSpc>
                <a:spcPct val="90000"/>
              </a:lnSpc>
            </a:pPr>
            <a:r>
              <a:rPr lang="ar-IQ" sz="4000" dirty="0" smtClean="0">
                <a:solidFill>
                  <a:schemeClr val="bg1"/>
                </a:solidFill>
                <a:cs typeface="Adobe نسخ Medium" panose="01010101010101010101" pitchFamily="50" charset="-78"/>
              </a:rPr>
              <a:t>خدامحوري در موضوع، روش و هدف</a:t>
            </a:r>
            <a:r>
              <a:rPr lang="en-US" sz="4000" dirty="0" smtClean="0">
                <a:solidFill>
                  <a:schemeClr val="bg1"/>
                </a:solidFill>
                <a:cs typeface="Adobe نسخ Medium" panose="01010101010101010101" pitchFamily="50" charset="-78"/>
              </a:rPr>
              <a:t> </a:t>
            </a:r>
            <a:endParaRPr lang="fa-IR" sz="4000" dirty="0" smtClean="0">
              <a:solidFill>
                <a:schemeClr val="bg1"/>
              </a:solidFill>
              <a:cs typeface="Adobe نسخ Medium" panose="01010101010101010101" pitchFamily="50" charset="-78"/>
            </a:endParaRPr>
          </a:p>
          <a:p>
            <a:pPr algn="r" rtl="1" eaLnBrk="1" hangingPunct="1">
              <a:lnSpc>
                <a:spcPct val="90000"/>
              </a:lnSpc>
            </a:pPr>
            <a:endParaRPr lang="fa-IR" sz="4000" dirty="0" smtClean="0">
              <a:solidFill>
                <a:schemeClr val="bg1"/>
              </a:solidFill>
              <a:cs typeface="Adobe نسخ Medium" panose="01010101010101010101" pitchFamily="50" charset="-78"/>
            </a:endParaRPr>
          </a:p>
          <a:p>
            <a:pPr algn="r" rtl="1" eaLnBrk="1" hangingPunct="1">
              <a:lnSpc>
                <a:spcPct val="90000"/>
              </a:lnSpc>
            </a:pPr>
            <a:r>
              <a:rPr lang="ar-IQ" sz="4000" dirty="0" smtClean="0">
                <a:solidFill>
                  <a:schemeClr val="bg1"/>
                </a:solidFill>
                <a:cs typeface="Adobe نسخ Medium" panose="01010101010101010101" pitchFamily="50" charset="-78"/>
              </a:rPr>
              <a:t>عرفان ، جامع دو بُعد دروني و بيروني </a:t>
            </a:r>
            <a:endParaRPr lang="fa-IR" sz="4000" dirty="0" smtClean="0">
              <a:solidFill>
                <a:schemeClr val="bg1"/>
              </a:solidFill>
              <a:cs typeface="Adobe نسخ Medium" panose="01010101010101010101" pitchFamily="50" charset="-78"/>
            </a:endParaRPr>
          </a:p>
          <a:p>
            <a:pPr algn="r" rtl="1" eaLnBrk="1" hangingPunct="1">
              <a:lnSpc>
                <a:spcPct val="90000"/>
              </a:lnSpc>
            </a:pPr>
            <a:endParaRPr lang="fa-IR" sz="4000" dirty="0" smtClean="0">
              <a:solidFill>
                <a:schemeClr val="bg1"/>
              </a:solidFill>
              <a:cs typeface="Adobe نسخ Medium" panose="01010101010101010101" pitchFamily="50" charset="-78"/>
            </a:endParaRPr>
          </a:p>
          <a:p>
            <a:pPr algn="r" rtl="1" eaLnBrk="1" hangingPunct="1">
              <a:lnSpc>
                <a:spcPct val="90000"/>
              </a:lnSpc>
            </a:pPr>
            <a:r>
              <a:rPr lang="ar-IQ" sz="4000" b="1" dirty="0" smtClean="0">
                <a:solidFill>
                  <a:schemeClr val="bg1"/>
                </a:solidFill>
                <a:cs typeface="Adobe نسخ Medium" panose="01010101010101010101" pitchFamily="50" charset="-78"/>
              </a:rPr>
              <a:t>سير عرفاني، بر خلاف سيرِ اخلاقي يا زهدي، سيري بالارونده </a:t>
            </a:r>
            <a:r>
              <a:rPr lang="fa-IR" sz="4000" b="1" dirty="0" smtClean="0">
                <a:solidFill>
                  <a:schemeClr val="bg1"/>
                </a:solidFill>
                <a:cs typeface="Adobe نسخ Medium" panose="01010101010101010101" pitchFamily="50" charset="-78"/>
              </a:rPr>
              <a:t>و </a:t>
            </a:r>
            <a:r>
              <a:rPr lang="ar-IQ" sz="4000" b="1" dirty="0" smtClean="0">
                <a:solidFill>
                  <a:schemeClr val="bg1"/>
                </a:solidFill>
                <a:cs typeface="Adobe نسخ Medium" panose="01010101010101010101" pitchFamily="50" charset="-78"/>
              </a:rPr>
              <a:t>طولي</a:t>
            </a:r>
            <a:r>
              <a:rPr lang="en-US" sz="2800"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0002"/>
                                        </p:tgtEl>
                                        <p:attrNameLst>
                                          <p:attrName>style.visibility</p:attrName>
                                        </p:attrNameLst>
                                      </p:cBhvr>
                                      <p:to>
                                        <p:strVal val="visible"/>
                                      </p:to>
                                    </p:set>
                                    <p:animEffect transition="in" filter="fade">
                                      <p:cBhvr>
                                        <p:cTn id="7" dur="2000"/>
                                        <p:tgtEl>
                                          <p:spTgt spid="640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0003">
                                            <p:txEl>
                                              <p:pRg st="0" end="0"/>
                                            </p:txEl>
                                          </p:spTgt>
                                        </p:tgtEl>
                                        <p:attrNameLst>
                                          <p:attrName>style.visibility</p:attrName>
                                        </p:attrNameLst>
                                      </p:cBhvr>
                                      <p:to>
                                        <p:strVal val="visible"/>
                                      </p:to>
                                    </p:set>
                                    <p:animEffect transition="in" filter="wipe(left)">
                                      <p:cBhvr>
                                        <p:cTn id="12" dur="500"/>
                                        <p:tgtEl>
                                          <p:spTgt spid="6400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03">
                                            <p:txEl>
                                              <p:pRg st="2" end="2"/>
                                            </p:txEl>
                                          </p:spTgt>
                                        </p:tgtEl>
                                        <p:attrNameLst>
                                          <p:attrName>style.visibility</p:attrName>
                                        </p:attrNameLst>
                                      </p:cBhvr>
                                      <p:to>
                                        <p:strVal val="visible"/>
                                      </p:to>
                                    </p:set>
                                    <p:animEffect transition="in" filter="wipe(left)">
                                      <p:cBhvr>
                                        <p:cTn id="17" dur="500"/>
                                        <p:tgtEl>
                                          <p:spTgt spid="640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03">
                                            <p:txEl>
                                              <p:pRg st="4" end="4"/>
                                            </p:txEl>
                                          </p:spTgt>
                                        </p:tgtEl>
                                        <p:attrNameLst>
                                          <p:attrName>style.visibility</p:attrName>
                                        </p:attrNameLst>
                                      </p:cBhvr>
                                      <p:to>
                                        <p:strVal val="visible"/>
                                      </p:to>
                                    </p:set>
                                    <p:animEffect transition="in" filter="wipe(left)">
                                      <p:cBhvr>
                                        <p:cTn id="22" dur="500"/>
                                        <p:tgtEl>
                                          <p:spTgt spid="640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2" grpId="0"/>
      <p:bldP spid="64000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442913" y="-242888"/>
            <a:ext cx="8243887" cy="1314451"/>
          </a:xfrm>
        </p:spPr>
        <p:txBody>
          <a:bodyPr/>
          <a:lstStyle/>
          <a:p>
            <a:pPr eaLnBrk="1" hangingPunct="1">
              <a:defRPr/>
            </a:pPr>
            <a:r>
              <a:rPr lang="fa-IR" dirty="0" smtClean="0">
                <a:solidFill>
                  <a:schemeClr val="bg1"/>
                </a:solidFill>
                <a:cs typeface="Titr" pitchFamily="2" charset="-78"/>
              </a:rPr>
              <a:t>تعريف نهايي از قيصري</a:t>
            </a:r>
            <a:endParaRPr lang="en-US" dirty="0" smtClean="0">
              <a:solidFill>
                <a:schemeClr val="bg1"/>
              </a:solidFill>
              <a:cs typeface="Titr" pitchFamily="2" charset="-78"/>
            </a:endParaRPr>
          </a:p>
        </p:txBody>
      </p:sp>
      <p:sp>
        <p:nvSpPr>
          <p:cNvPr id="41987" name="Rectangle 3"/>
          <p:cNvSpPr>
            <a:spLocks noGrp="1" noChangeArrowheads="1"/>
          </p:cNvSpPr>
          <p:nvPr>
            <p:ph type="body" idx="1"/>
          </p:nvPr>
        </p:nvSpPr>
        <p:spPr>
          <a:xfrm>
            <a:off x="250825" y="1600200"/>
            <a:ext cx="8435975" cy="5068888"/>
          </a:xfrm>
        </p:spPr>
        <p:txBody>
          <a:bodyPr/>
          <a:lstStyle/>
          <a:p>
            <a:pPr algn="just" rtl="1" eaLnBrk="1" hangingPunct="1"/>
            <a:r>
              <a:rPr lang="ar-IQ" sz="4000" b="1" dirty="0" smtClean="0">
                <a:solidFill>
                  <a:schemeClr val="bg1"/>
                </a:solidFill>
                <a:cs typeface="Adobe نسخ Medium" panose="01010101010101010101" pitchFamily="50" charset="-78"/>
              </a:rPr>
              <a:t>فحده هو [يعني تعريف عرفان عبارت است از:] (1). العلم بالله سبحانه من حيث اسمائه و صفاته و مظاهره و احوال المبدأ و المعاد و بحقايق العالم و بکيفية رجوعها [يعني رجوع عالم] الي حقيقة واحدة و هي [يعني آن حقيقت واحد] الذات ال</a:t>
            </a:r>
            <a:r>
              <a:rPr lang="fa-IR" sz="4000" b="1" dirty="0" smtClean="0">
                <a:solidFill>
                  <a:schemeClr val="bg1"/>
                </a:solidFill>
                <a:cs typeface="Adobe نسخ Medium" panose="01010101010101010101" pitchFamily="50" charset="-78"/>
              </a:rPr>
              <a:t>ا</a:t>
            </a:r>
            <a:r>
              <a:rPr lang="ar-IQ" sz="4000" b="1" dirty="0" smtClean="0">
                <a:solidFill>
                  <a:schemeClr val="bg1"/>
                </a:solidFill>
                <a:cs typeface="Adobe نسخ Medium" panose="01010101010101010101" pitchFamily="50" charset="-78"/>
              </a:rPr>
              <a:t>حدية </a:t>
            </a:r>
            <a:r>
              <a:rPr lang="fa-IR" sz="4000" b="1" dirty="0" smtClean="0">
                <a:solidFill>
                  <a:schemeClr val="bg1"/>
                </a:solidFill>
                <a:cs typeface="Adobe نسخ Medium" panose="01010101010101010101" pitchFamily="50" charset="-78"/>
              </a:rPr>
              <a:t>( بُعد بيروني)</a:t>
            </a:r>
            <a:r>
              <a:rPr lang="ar-IQ" sz="4000" b="1" dirty="0" smtClean="0">
                <a:solidFill>
                  <a:schemeClr val="bg1"/>
                </a:solidFill>
                <a:cs typeface="Adobe نسخ Medium" panose="01010101010101010101" pitchFamily="50" charset="-78"/>
              </a:rPr>
              <a:t>و (2). معرفة طريق السلوک و المجاهدة لتخليص النفس عن مضايق القيود الجزئية و اتصالها الي مبدءها و اتصافها بنعت الإطلاق و الکلية</a:t>
            </a:r>
            <a:r>
              <a:rPr lang="en-US" sz="4000" b="1" dirty="0" smtClean="0">
                <a:solidFill>
                  <a:schemeClr val="bg1"/>
                </a:solidFill>
                <a:cs typeface="Adobe نسخ Medium" panose="01010101010101010101" pitchFamily="50" charset="-78"/>
              </a:rPr>
              <a:t> </a:t>
            </a:r>
            <a:r>
              <a:rPr lang="fa-IR" sz="4000" b="1" dirty="0" smtClean="0">
                <a:solidFill>
                  <a:schemeClr val="bg1"/>
                </a:solidFill>
                <a:cs typeface="Adobe نسخ Medium" panose="01010101010101010101" pitchFamily="50" charset="-78"/>
              </a:rPr>
              <a:t>(بُعد دروني)</a:t>
            </a:r>
            <a:endParaRPr lang="en-US" sz="4000" b="1" dirty="0" smtClean="0">
              <a:solidFill>
                <a:schemeClr val="bg1"/>
              </a:solidFill>
              <a:cs typeface="Adobe نسخ Medium" panose="01010101010101010101" pitchFamily="50"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897062"/>
          </a:xfrm>
        </p:spPr>
        <p:txBody>
          <a:bodyPr/>
          <a:lstStyle/>
          <a:p>
            <a:pPr eaLnBrk="1" hangingPunct="1">
              <a:defRPr/>
            </a:pPr>
            <a:r>
              <a:rPr lang="fa-IR" b="1" dirty="0" smtClean="0">
                <a:solidFill>
                  <a:schemeClr val="bg1"/>
                </a:solidFill>
                <a:latin typeface="+mn-lt"/>
                <a:ea typeface="+mn-ea"/>
                <a:cs typeface="+mn-cs"/>
              </a:rPr>
              <a:t/>
            </a:r>
            <a:br>
              <a:rPr lang="fa-IR" b="1" dirty="0" smtClean="0">
                <a:solidFill>
                  <a:schemeClr val="bg1"/>
                </a:solidFill>
                <a:latin typeface="+mn-lt"/>
                <a:ea typeface="+mn-ea"/>
                <a:cs typeface="+mn-cs"/>
              </a:rPr>
            </a:br>
            <a:r>
              <a:rPr lang="fa-IR" b="1" dirty="0" smtClean="0">
                <a:solidFill>
                  <a:schemeClr val="bg1"/>
                </a:solidFill>
                <a:latin typeface="+mn-lt"/>
                <a:ea typeface="+mn-ea"/>
                <a:cs typeface="+mn-cs"/>
              </a:rPr>
              <a:t/>
            </a:r>
            <a:br>
              <a:rPr lang="fa-IR" b="1" dirty="0" smtClean="0">
                <a:solidFill>
                  <a:schemeClr val="bg1"/>
                </a:solidFill>
                <a:latin typeface="+mn-lt"/>
                <a:ea typeface="+mn-ea"/>
                <a:cs typeface="+mn-cs"/>
              </a:rPr>
            </a:br>
            <a:r>
              <a:rPr lang="fa-IR" b="1" dirty="0" smtClean="0">
                <a:solidFill>
                  <a:schemeClr val="bg1"/>
                </a:solidFill>
                <a:latin typeface="+mn-lt"/>
                <a:ea typeface="+mn-ea"/>
                <a:cs typeface="+mn-cs"/>
              </a:rPr>
              <a:t>فصل دوم: روش عرفان اسلامي </a:t>
            </a:r>
            <a:br>
              <a:rPr lang="fa-IR" b="1" dirty="0" smtClean="0">
                <a:solidFill>
                  <a:schemeClr val="bg1"/>
                </a:solidFill>
                <a:latin typeface="+mn-lt"/>
                <a:ea typeface="+mn-ea"/>
                <a:cs typeface="+mn-cs"/>
              </a:rPr>
            </a:br>
            <a:r>
              <a:rPr lang="fa-IR" b="1" dirty="0" smtClean="0">
                <a:solidFill>
                  <a:schemeClr val="bg1"/>
                </a:solidFill>
                <a:latin typeface="+mn-lt"/>
                <a:ea typeface="+mn-ea"/>
                <a:cs typeface="+mn-cs"/>
              </a:rPr>
              <a:t>(علم حضوري و شهود و کشف)</a:t>
            </a:r>
            <a:r>
              <a:rPr lang="en-US" dirty="0" smtClean="0">
                <a:solidFill>
                  <a:schemeClr val="bg1"/>
                </a:solidFill>
                <a:latin typeface="+mn-lt"/>
                <a:ea typeface="+mn-ea"/>
                <a:cs typeface="+mn-cs"/>
              </a:rPr>
              <a:t/>
            </a:r>
            <a:br>
              <a:rPr lang="en-US" dirty="0" smtClean="0">
                <a:solidFill>
                  <a:schemeClr val="bg1"/>
                </a:solidFill>
                <a:latin typeface="+mn-lt"/>
                <a:ea typeface="+mn-ea"/>
                <a:cs typeface="+mn-cs"/>
              </a:rPr>
            </a:br>
            <a:endParaRPr lang="en-US" dirty="0" smtClean="0">
              <a:solidFill>
                <a:schemeClr val="bg1"/>
              </a:solidFill>
            </a:endParaRPr>
          </a:p>
        </p:txBody>
      </p:sp>
      <p:sp>
        <p:nvSpPr>
          <p:cNvPr id="43011" name="Content Placeholder 2"/>
          <p:cNvSpPr>
            <a:spLocks noGrp="1"/>
          </p:cNvSpPr>
          <p:nvPr>
            <p:ph idx="1"/>
          </p:nvPr>
        </p:nvSpPr>
        <p:spPr>
          <a:xfrm>
            <a:off x="457200" y="1600200"/>
            <a:ext cx="8229600" cy="5257800"/>
          </a:xfrm>
        </p:spPr>
        <p:txBody>
          <a:bodyPr/>
          <a:lstStyle/>
          <a:p>
            <a:pPr algn="just" rtl="1" eaLnBrk="1" hangingPunct="1"/>
            <a:r>
              <a:rPr lang="fa-IR" sz="2000" b="1" dirty="0" smtClean="0">
                <a:solidFill>
                  <a:schemeClr val="bg1"/>
                </a:solidFill>
              </a:rPr>
              <a:t>علم و آگاهي :</a:t>
            </a:r>
          </a:p>
          <a:p>
            <a:pPr algn="just" rtl="1" eaLnBrk="1" hangingPunct="1">
              <a:buFontTx/>
              <a:buNone/>
            </a:pPr>
            <a:r>
              <a:rPr lang="fa-IR" sz="2000" b="1" dirty="0" smtClean="0">
                <a:solidFill>
                  <a:schemeClr val="bg1"/>
                </a:solidFill>
              </a:rPr>
              <a:t>   1) با واسطه: تصورات ذهني و فعل و انفعالات مغزي واسطه مي شود = علوم حصولي (همه علوم عادي بشر اعم از علوم انساني، علوم تجربي، علوم عقلي، علوم نقلي و...)</a:t>
            </a:r>
          </a:p>
          <a:p>
            <a:pPr algn="just" rtl="1" eaLnBrk="1" hangingPunct="1">
              <a:buFontTx/>
              <a:buNone/>
            </a:pPr>
            <a:r>
              <a:rPr lang="fa-IR" sz="2000" b="1" dirty="0" smtClean="0">
                <a:solidFill>
                  <a:schemeClr val="bg1"/>
                </a:solidFill>
              </a:rPr>
              <a:t>   2) بي واسطه: با حضور مستقيم وجودي و ارتباط بي واسطه وجود انسان (نه ذهن يا اندامهاي ادراکي وي) با واقعيات بيرون از او = علم حضوري = کشف و شهود (مثل ادراک ما از خودمان و حالات دروني خود)</a:t>
            </a:r>
          </a:p>
          <a:p>
            <a:pPr algn="just" rtl="1" eaLnBrk="1" hangingPunct="1">
              <a:buFontTx/>
              <a:buNone/>
            </a:pPr>
            <a:r>
              <a:rPr lang="fa-IR" sz="2000" b="1" dirty="0" smtClean="0">
                <a:solidFill>
                  <a:schemeClr val="bg1"/>
                </a:solidFill>
              </a:rPr>
              <a:t>           عرفان اسلامی روش شناخت حقایق و واقعیات مورد نظر خودش در هستی (از جمله خداوند متعال) را روش حضوری و شهودی قرار داده و معتقد است که بهترین روش در این زمینه است. البته عارف به وحی و معارف دینی نیز بسیار اهمیت می دهد اما عقیده دارد که بسیاری از وجوه دین و وحی یا اساساً بدون شهود شناخته نمی شوند یا در برخی موارد، وجوهی از حقیقت دین آنطور که شایسته است بدون شهود فهمیده نمی شود. مانند حقیقت ولایت باطنی اهل بیت (ع) یا حقیقت لوح محفوظ یا ... . بنابراین همانطور که ما در شناخت ظاهر دین محتاج علومی حصولی هستیم، برای شناخت باطن دین نیز نیازمند علوم حضوری و شهودی هستیم.  </a:t>
            </a:r>
          </a:p>
          <a:p>
            <a:pPr algn="just" rtl="1" eaLnBrk="1" hangingPunct="1"/>
            <a:endParaRPr lang="en-US" sz="2000" dirty="0" smtClean="0">
              <a:solidFill>
                <a:schemeClr val="bg1"/>
              </a:solidFill>
            </a:endParaRPr>
          </a:p>
          <a:p>
            <a:pPr algn="just" eaLnBrk="1" hangingPunct="1"/>
            <a:endParaRPr lang="en-US" sz="2000"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solidFill>
                  <a:schemeClr val="bg1"/>
                </a:solidFill>
              </a:rPr>
              <a:t>اقسام شهود</a:t>
            </a:r>
            <a:endParaRPr lang="en-US" dirty="0" smtClean="0">
              <a:solidFill>
                <a:schemeClr val="bg1"/>
              </a:solidFill>
            </a:endParaRPr>
          </a:p>
        </p:txBody>
      </p:sp>
      <p:sp>
        <p:nvSpPr>
          <p:cNvPr id="44035" name="Content Placeholder 2"/>
          <p:cNvSpPr>
            <a:spLocks noGrp="1"/>
          </p:cNvSpPr>
          <p:nvPr>
            <p:ph idx="1"/>
          </p:nvPr>
        </p:nvSpPr>
        <p:spPr/>
        <p:txBody>
          <a:bodyPr/>
          <a:lstStyle/>
          <a:p>
            <a:pPr algn="ctr" rtl="1" eaLnBrk="1" hangingPunct="1"/>
            <a:endParaRPr lang="fa-IR" sz="4000" smtClean="0">
              <a:solidFill>
                <a:schemeClr val="bg1"/>
              </a:solidFill>
            </a:endParaRPr>
          </a:p>
          <a:p>
            <a:pPr algn="ctr" rtl="1" eaLnBrk="1" hangingPunct="1"/>
            <a:endParaRPr lang="fa-IR" sz="4000" smtClean="0">
              <a:solidFill>
                <a:schemeClr val="bg1"/>
              </a:solidFill>
            </a:endParaRPr>
          </a:p>
          <a:p>
            <a:pPr algn="ctr" rtl="1" eaLnBrk="1" hangingPunct="1"/>
            <a:r>
              <a:rPr lang="fa-IR" sz="4000" smtClean="0">
                <a:solidFill>
                  <a:schemeClr val="bg1"/>
                </a:solidFill>
              </a:rPr>
              <a:t>علم اليقين</a:t>
            </a:r>
          </a:p>
          <a:p>
            <a:pPr algn="ctr" rtl="1" eaLnBrk="1" hangingPunct="1"/>
            <a:r>
              <a:rPr lang="fa-IR" sz="4000" smtClean="0">
                <a:solidFill>
                  <a:schemeClr val="bg1"/>
                </a:solidFill>
              </a:rPr>
              <a:t>عين اليقين</a:t>
            </a:r>
          </a:p>
          <a:p>
            <a:pPr algn="ctr" rtl="1" eaLnBrk="1" hangingPunct="1"/>
            <a:r>
              <a:rPr lang="fa-IR" sz="4000" smtClean="0">
                <a:solidFill>
                  <a:schemeClr val="bg1"/>
                </a:solidFill>
              </a:rPr>
              <a:t>حق اليقين</a:t>
            </a:r>
            <a:endParaRPr lang="en-US" sz="4000" smtClean="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b="1" dirty="0" smtClean="0">
                <a:solidFill>
                  <a:schemeClr val="bg1"/>
                </a:solidFill>
                <a:latin typeface="+mn-lt"/>
                <a:ea typeface="+mn-ea"/>
                <a:cs typeface="+mn-cs"/>
              </a:rPr>
              <a:t>فصل سوم: ملاک و ميزان علم عرفان</a:t>
            </a:r>
            <a:r>
              <a:rPr lang="en-US" dirty="0" smtClean="0">
                <a:solidFill>
                  <a:schemeClr val="bg1"/>
                </a:solidFill>
                <a:latin typeface="+mn-lt"/>
                <a:ea typeface="+mn-ea"/>
                <a:cs typeface="+mn-cs"/>
              </a:rPr>
              <a:t/>
            </a:r>
            <a:br>
              <a:rPr lang="en-US" dirty="0" smtClean="0">
                <a:solidFill>
                  <a:schemeClr val="bg1"/>
                </a:solidFill>
                <a:latin typeface="+mn-lt"/>
                <a:ea typeface="+mn-ea"/>
                <a:cs typeface="+mn-cs"/>
              </a:rPr>
            </a:br>
            <a:endParaRPr lang="en-US" dirty="0" smtClean="0">
              <a:solidFill>
                <a:schemeClr val="bg1"/>
              </a:solidFill>
            </a:endParaRPr>
          </a:p>
        </p:txBody>
      </p:sp>
      <p:sp>
        <p:nvSpPr>
          <p:cNvPr id="45059" name="Content Placeholder 2"/>
          <p:cNvSpPr>
            <a:spLocks noGrp="1"/>
          </p:cNvSpPr>
          <p:nvPr>
            <p:ph idx="1"/>
          </p:nvPr>
        </p:nvSpPr>
        <p:spPr>
          <a:xfrm>
            <a:off x="457200" y="928688"/>
            <a:ext cx="8229600" cy="5127625"/>
          </a:xfrm>
        </p:spPr>
        <p:txBody>
          <a:bodyPr/>
          <a:lstStyle/>
          <a:p>
            <a:pPr algn="just" rtl="1" eaLnBrk="1" hangingPunct="1"/>
            <a:r>
              <a:rPr lang="fa-IR" sz="2400" b="1" dirty="0" smtClean="0">
                <a:solidFill>
                  <a:schemeClr val="bg1"/>
                </a:solidFill>
              </a:rPr>
              <a:t>يکي از مباحث مهم اين است که عارف چگونه به کشفيات خود اعتماد کند و بفهمد که کشفيات و حقايقي که يافته مطابق با واقع مي باشند؟ با چه ملاک و ميزاني مي تواند اين مطابقت را بسنجد؟ زیرا خود عرفا دریافتهای حاصل شده در سیر عرفانی را (بخصوص در اوایل و اواسط راه) بر دو قسم کرده اند: شهودات رحمانی و القائات شیطانی و گاه القائات نفسانی را نیز برآن افزوده اند.</a:t>
            </a:r>
          </a:p>
          <a:p>
            <a:pPr algn="just" rtl="1" eaLnBrk="1" hangingPunct="1"/>
            <a:r>
              <a:rPr lang="fa-IR" sz="2400" b="1" dirty="0" smtClean="0">
                <a:solidFill>
                  <a:schemeClr val="bg1"/>
                </a:solidFill>
              </a:rPr>
              <a:t>عارفان راستين، سه معیار و یا ميزان براي عرفان مطرح کرده اند:</a:t>
            </a:r>
          </a:p>
          <a:p>
            <a:pPr algn="just" rtl="1" eaLnBrk="1" hangingPunct="1">
              <a:buFontTx/>
              <a:buNone/>
            </a:pPr>
            <a:r>
              <a:rPr lang="fa-IR" b="1" dirty="0" smtClean="0">
                <a:solidFill>
                  <a:schemeClr val="bg1"/>
                </a:solidFill>
              </a:rPr>
              <a:t>    1) شريعت</a:t>
            </a:r>
          </a:p>
          <a:p>
            <a:pPr algn="just" rtl="1" eaLnBrk="1" hangingPunct="1">
              <a:buFontTx/>
              <a:buNone/>
            </a:pPr>
            <a:r>
              <a:rPr lang="fa-IR" b="1" dirty="0" smtClean="0">
                <a:solidFill>
                  <a:schemeClr val="bg1"/>
                </a:solidFill>
              </a:rPr>
              <a:t>    2) استاد کامل</a:t>
            </a:r>
          </a:p>
          <a:p>
            <a:pPr algn="just" rtl="1" eaLnBrk="1" hangingPunct="1">
              <a:buFontTx/>
              <a:buNone/>
            </a:pPr>
            <a:r>
              <a:rPr lang="fa-IR" b="1" dirty="0" smtClean="0">
                <a:solidFill>
                  <a:schemeClr val="bg1"/>
                </a:solidFill>
              </a:rPr>
              <a:t>    3) عقل</a:t>
            </a:r>
            <a:endParaRPr lang="en-US" b="1" dirty="0" smtClean="0">
              <a:solidFill>
                <a:schemeClr val="bg1"/>
              </a:solidFill>
            </a:endParaRPr>
          </a:p>
          <a:p>
            <a:pPr algn="just" rtl="1" eaLnBrk="1" hangingPunct="1"/>
            <a:endParaRPr lang="en-US" sz="2400" b="1"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108075" y="-100013"/>
            <a:ext cx="8001000" cy="1216026"/>
          </a:xfrm>
        </p:spPr>
        <p:txBody>
          <a:bodyPr/>
          <a:lstStyle/>
          <a:p>
            <a:pPr rtl="1"/>
            <a:r>
              <a:rPr lang="fa-IR" sz="4200" dirty="0" smtClean="0">
                <a:latin typeface="Arial" panose="020B0604020202020204" pitchFamily="34" charset="0"/>
                <a:cs typeface="Titr" pitchFamily="2" charset="-78"/>
              </a:rPr>
              <a:t>اقوال</a:t>
            </a:r>
            <a:r>
              <a:rPr lang="fa-IR" sz="3600" dirty="0" smtClean="0">
                <a:latin typeface="Arial" panose="020B0604020202020204" pitchFamily="34" charset="0"/>
                <a:cs typeface="Titr" pitchFamily="2" charset="-78"/>
              </a:rPr>
              <a:t> </a:t>
            </a:r>
            <a:r>
              <a:rPr lang="fa-IR" sz="4200" dirty="0" smtClean="0">
                <a:latin typeface="Arial" panose="020B0604020202020204" pitchFamily="34" charset="0"/>
                <a:cs typeface="Titr" pitchFamily="2" charset="-78"/>
              </a:rPr>
              <a:t>در باب خاستگاه عرفان اسلامي</a:t>
            </a:r>
            <a:endParaRPr lang="en-US" sz="4200" dirty="0" smtClean="0">
              <a:latin typeface="Arial" panose="020B0604020202020204" pitchFamily="34" charset="0"/>
              <a:cs typeface="Titr" pitchFamily="2" charset="-78"/>
            </a:endParaRPr>
          </a:p>
        </p:txBody>
      </p:sp>
      <p:sp>
        <p:nvSpPr>
          <p:cNvPr id="266243" name="Rectangle 3"/>
          <p:cNvSpPr>
            <a:spLocks noGrp="1" noChangeArrowheads="1"/>
          </p:cNvSpPr>
          <p:nvPr>
            <p:ph type="body" idx="1"/>
          </p:nvPr>
        </p:nvSpPr>
        <p:spPr>
          <a:xfrm>
            <a:off x="179388" y="2060575"/>
            <a:ext cx="8713787" cy="4608513"/>
          </a:xfrm>
        </p:spPr>
        <p:txBody>
          <a:bodyPr/>
          <a:lstStyle/>
          <a:p>
            <a:pPr algn="r" rtl="1">
              <a:lnSpc>
                <a:spcPct val="90000"/>
              </a:lnSpc>
            </a:pPr>
            <a:r>
              <a:rPr lang="fa-IR" sz="3600" b="1" smtClean="0">
                <a:latin typeface="Arial" panose="020B0604020202020204" pitchFamily="34" charset="0"/>
                <a:cs typeface="Nazanin" panose="00000400000000000000" pitchFamily="2" charset="-78"/>
              </a:rPr>
              <a:t>الف)خارج از مرز اسلام</a:t>
            </a:r>
          </a:p>
          <a:p>
            <a:pPr lvl="2" algn="r" rtl="1">
              <a:lnSpc>
                <a:spcPct val="90000"/>
              </a:lnSpc>
            </a:pPr>
            <a:r>
              <a:rPr lang="fa-IR" sz="3200" b="1" smtClean="0">
                <a:latin typeface="Arial" panose="020B0604020202020204" pitchFamily="34" charset="0"/>
                <a:cs typeface="Nazanin" panose="00000400000000000000" pitchFamily="2" charset="-78"/>
              </a:rPr>
              <a:t>آيين مسيح و عرفان مسيحي </a:t>
            </a:r>
          </a:p>
          <a:p>
            <a:pPr lvl="2" algn="r" rtl="1">
              <a:lnSpc>
                <a:spcPct val="90000"/>
              </a:lnSpc>
            </a:pPr>
            <a:r>
              <a:rPr lang="fa-IR" sz="3200" b="1" smtClean="0">
                <a:latin typeface="Arial" panose="020B0604020202020204" pitchFamily="34" charset="0"/>
                <a:cs typeface="Nazanin" panose="00000400000000000000" pitchFamily="2" charset="-78"/>
              </a:rPr>
              <a:t>مکاتب هندي</a:t>
            </a:r>
          </a:p>
          <a:p>
            <a:pPr lvl="2" algn="r" rtl="1">
              <a:lnSpc>
                <a:spcPct val="90000"/>
              </a:lnSpc>
            </a:pPr>
            <a:r>
              <a:rPr lang="fa-IR" sz="3200" b="1" smtClean="0">
                <a:latin typeface="Arial" panose="020B0604020202020204" pitchFamily="34" charset="0"/>
                <a:cs typeface="Nazanin" panose="00000400000000000000" pitchFamily="2" charset="-78"/>
              </a:rPr>
              <a:t>فلسفه نوافلاطوني</a:t>
            </a:r>
          </a:p>
          <a:p>
            <a:pPr lvl="2" algn="r" rtl="1">
              <a:lnSpc>
                <a:spcPct val="90000"/>
              </a:lnSpc>
            </a:pPr>
            <a:r>
              <a:rPr lang="fa-IR" sz="3200" b="1" smtClean="0">
                <a:latin typeface="Arial" panose="020B0604020202020204" pitchFamily="34" charset="0"/>
                <a:cs typeface="Nazanin" panose="00000400000000000000" pitchFamily="2" charset="-78"/>
              </a:rPr>
              <a:t>افکار ايراني و مجوس</a:t>
            </a:r>
          </a:p>
          <a:p>
            <a:pPr lvl="2" algn="r" rtl="1">
              <a:lnSpc>
                <a:spcPct val="90000"/>
              </a:lnSpc>
              <a:buFont typeface="Wingdings" panose="05000000000000000000" pitchFamily="2" charset="2"/>
              <a:buNone/>
            </a:pPr>
            <a:endParaRPr lang="fa-IR" sz="2800" b="1" smtClean="0">
              <a:latin typeface="Arial" panose="020B0604020202020204" pitchFamily="34" charset="0"/>
              <a:cs typeface="Nazanin" panose="00000400000000000000" pitchFamily="2" charset="-78"/>
            </a:endParaRPr>
          </a:p>
          <a:p>
            <a:pPr algn="r" rtl="1">
              <a:lnSpc>
                <a:spcPct val="90000"/>
              </a:lnSpc>
            </a:pPr>
            <a:r>
              <a:rPr lang="fa-IR" sz="3600" b="1" smtClean="0">
                <a:latin typeface="Arial" panose="020B0604020202020204" pitchFamily="34" charset="0"/>
                <a:cs typeface="Nazanin" panose="00000400000000000000" pitchFamily="2" charset="-78"/>
              </a:rPr>
              <a:t>ب)درون اسلام؛ يعني آيات و روايات و سنت نبوي و </a:t>
            </a:r>
            <a:r>
              <a:rPr lang="fa-IR" sz="3600" b="1" smtClean="0">
                <a:latin typeface="Arial" panose="020B0604020202020204" pitchFamily="34" charset="0"/>
                <a:cs typeface="Nazanin" panose="00000400000000000000" pitchFamily="2" charset="-78"/>
                <a:hlinkClick r:id="rId2" action="ppaction://hlinksldjump"/>
              </a:rPr>
              <a:t>ائمه اطهار</a:t>
            </a:r>
            <a:r>
              <a:rPr lang="fa-IR" sz="3600" b="1" smtClean="0">
                <a:latin typeface="Arial" panose="020B0604020202020204" pitchFamily="34" charset="0"/>
                <a:cs typeface="Nazanin" panose="00000400000000000000" pitchFamily="2" charset="-78"/>
              </a:rPr>
              <a:t> (ع)</a:t>
            </a:r>
          </a:p>
          <a:p>
            <a:pPr algn="r" rtl="1">
              <a:lnSpc>
                <a:spcPct val="90000"/>
              </a:lnSpc>
              <a:buFont typeface="Wingdings" panose="05000000000000000000" pitchFamily="2" charset="2"/>
              <a:buNone/>
            </a:pPr>
            <a:endParaRPr lang="fa-IR" sz="3600" b="1" smtClean="0">
              <a:latin typeface="Arial" panose="020B0604020202020204" pitchFamily="34" charset="0"/>
              <a:cs typeface="Nazanin" panose="00000400000000000000" pitchFamily="2" charset="-78"/>
            </a:endParaRPr>
          </a:p>
          <a:p>
            <a:pPr algn="r" rtl="1">
              <a:lnSpc>
                <a:spcPct val="90000"/>
              </a:lnSpc>
            </a:pPr>
            <a:endParaRPr lang="fa-IR" sz="3600" b="1" smtClean="0">
              <a:latin typeface="Arial" panose="020B0604020202020204" pitchFamily="34" charset="0"/>
              <a:cs typeface="Nazanin" panose="00000400000000000000" pitchFamily="2" charset="-78"/>
            </a:endParaRPr>
          </a:p>
          <a:p>
            <a:pPr algn="r" rtl="1">
              <a:lnSpc>
                <a:spcPct val="90000"/>
              </a:lnSpc>
            </a:pPr>
            <a:endParaRPr lang="en-US" sz="3600" b="1" smtClean="0">
              <a:latin typeface="Arial" panose="020B0604020202020204" pitchFamily="34" charset="0"/>
              <a:cs typeface="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p:cTn id="7" dur="500" fill="hold"/>
                                        <p:tgtEl>
                                          <p:spTgt spid="2662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4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66242"/>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66243">
                                            <p:txEl>
                                              <p:pRg st="0" end="0"/>
                                            </p:txEl>
                                          </p:spTgt>
                                        </p:tgtEl>
                                        <p:attrNameLst>
                                          <p:attrName>style.visibility</p:attrName>
                                        </p:attrNameLst>
                                      </p:cBhvr>
                                      <p:to>
                                        <p:strVal val="visible"/>
                                      </p:to>
                                    </p:set>
                                    <p:anim calcmode="lin" valueType="num">
                                      <p:cBhvr>
                                        <p:cTn id="1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66243">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66243">
                                            <p:txEl>
                                              <p:pRg st="1" end="1"/>
                                            </p:txEl>
                                          </p:spTgt>
                                        </p:tgtEl>
                                        <p:attrNameLst>
                                          <p:attrName>style.visibility</p:attrName>
                                        </p:attrNameLst>
                                      </p:cBhvr>
                                      <p:to>
                                        <p:strVal val="visible"/>
                                      </p:to>
                                    </p:set>
                                    <p:anim calcmode="lin" valueType="num">
                                      <p:cBhvr>
                                        <p:cTn id="21" dur="500" fill="hold"/>
                                        <p:tgtEl>
                                          <p:spTgt spid="26624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66243">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66243">
                                            <p:txEl>
                                              <p:pRg st="2" end="2"/>
                                            </p:txEl>
                                          </p:spTgt>
                                        </p:tgtEl>
                                        <p:attrNameLst>
                                          <p:attrName>style.visibility</p:attrName>
                                        </p:attrNameLst>
                                      </p:cBhvr>
                                      <p:to>
                                        <p:strVal val="visible"/>
                                      </p:to>
                                    </p:set>
                                    <p:anim calcmode="lin" valueType="num">
                                      <p:cBhvr>
                                        <p:cTn id="25"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66243">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66243">
                                            <p:txEl>
                                              <p:pRg st="3" end="3"/>
                                            </p:txEl>
                                          </p:spTgt>
                                        </p:tgtEl>
                                        <p:attrNameLst>
                                          <p:attrName>style.visibility</p:attrName>
                                        </p:attrNameLst>
                                      </p:cBhvr>
                                      <p:to>
                                        <p:strVal val="visible"/>
                                      </p:to>
                                    </p:set>
                                    <p:anim calcmode="lin" valueType="num">
                                      <p:cBhvr>
                                        <p:cTn id="29" dur="500" fill="hold"/>
                                        <p:tgtEl>
                                          <p:spTgt spid="26624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6624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266243">
                                            <p:txEl>
                                              <p:pRg st="4" end="4"/>
                                            </p:txEl>
                                          </p:spTgt>
                                        </p:tgtEl>
                                        <p:attrNameLst>
                                          <p:attrName>style.visibility</p:attrName>
                                        </p:attrNameLst>
                                      </p:cBhvr>
                                      <p:to>
                                        <p:strVal val="visible"/>
                                      </p:to>
                                    </p:set>
                                    <p:anim calcmode="lin" valueType="num">
                                      <p:cBhvr>
                                        <p:cTn id="33" dur="500" fill="hold"/>
                                        <p:tgtEl>
                                          <p:spTgt spid="26624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662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66243">
                                            <p:txEl>
                                              <p:pRg st="6" end="6"/>
                                            </p:txEl>
                                          </p:spTgt>
                                        </p:tgtEl>
                                        <p:attrNameLst>
                                          <p:attrName>style.visibility</p:attrName>
                                        </p:attrNameLst>
                                      </p:cBhvr>
                                      <p:to>
                                        <p:strVal val="visible"/>
                                      </p:to>
                                    </p:set>
                                    <p:anim calcmode="lin" valueType="num">
                                      <p:cBhvr>
                                        <p:cTn id="39" dur="500" fill="hold"/>
                                        <p:tgtEl>
                                          <p:spTgt spid="26624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6624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xit" presetSubtype="32" fill="hold" grpId="2" nodeType="clickEffect">
                                  <p:stCondLst>
                                    <p:cond delay="0"/>
                                  </p:stCondLst>
                                  <p:childTnLst>
                                    <p:anim calcmode="lin" valueType="num">
                                      <p:cBhvr>
                                        <p:cTn id="44" dur="500" fill="hold"/>
                                        <p:tgtEl>
                                          <p:spTgt spid="266242"/>
                                        </p:tgtEl>
                                        <p:attrNameLst>
                                          <p:attrName>ppt_w</p:attrName>
                                        </p:attrNameLst>
                                      </p:cBhvr>
                                      <p:tavLst>
                                        <p:tav tm="0">
                                          <p:val>
                                            <p:strVal val="ppt_w"/>
                                          </p:val>
                                        </p:tav>
                                        <p:tav tm="100000">
                                          <p:val>
                                            <p:fltVal val="0"/>
                                          </p:val>
                                        </p:tav>
                                      </p:tavLst>
                                    </p:anim>
                                    <p:anim calcmode="lin" valueType="num">
                                      <p:cBhvr>
                                        <p:cTn id="45" dur="500" fill="hold"/>
                                        <p:tgtEl>
                                          <p:spTgt spid="266242"/>
                                        </p:tgtEl>
                                        <p:attrNameLst>
                                          <p:attrName>ppt_h</p:attrName>
                                        </p:attrNameLst>
                                      </p:cBhvr>
                                      <p:tavLst>
                                        <p:tav tm="0">
                                          <p:val>
                                            <p:strVal val="ppt_h"/>
                                          </p:val>
                                        </p:tav>
                                        <p:tav tm="100000">
                                          <p:val>
                                            <p:fltVal val="0"/>
                                          </p:val>
                                        </p:tav>
                                      </p:tavLst>
                                    </p:anim>
                                    <p:set>
                                      <p:cBhvr>
                                        <p:cTn id="46" dur="1" fill="hold">
                                          <p:stCondLst>
                                            <p:cond delay="499"/>
                                          </p:stCondLst>
                                        </p:cTn>
                                        <p:tgtEl>
                                          <p:spTgt spid="266242"/>
                                        </p:tgtEl>
                                        <p:attrNameLst>
                                          <p:attrName>style.visibility</p:attrName>
                                        </p:attrNameLst>
                                      </p:cBhvr>
                                      <p:to>
                                        <p:strVal val="hidden"/>
                                      </p:to>
                                    </p:set>
                                  </p:childTnLst>
                                </p:cTn>
                              </p:par>
                              <p:par>
                                <p:cTn id="47" presetID="23" presetClass="exit" presetSubtype="32" fill="hold" grpId="1" nodeType="withEffect">
                                  <p:stCondLst>
                                    <p:cond delay="0"/>
                                  </p:stCondLst>
                                  <p:childTnLst>
                                    <p:anim calcmode="lin" valueType="num">
                                      <p:cBhvr>
                                        <p:cTn id="48" dur="500" fill="hold"/>
                                        <p:tgtEl>
                                          <p:spTgt spid="266243">
                                            <p:txEl>
                                              <p:pRg st="0" end="0"/>
                                            </p:txEl>
                                          </p:spTgt>
                                        </p:tgtEl>
                                        <p:attrNameLst>
                                          <p:attrName>ppt_w</p:attrName>
                                        </p:attrNameLst>
                                      </p:cBhvr>
                                      <p:tavLst>
                                        <p:tav tm="0">
                                          <p:val>
                                            <p:strVal val="ppt_w"/>
                                          </p:val>
                                        </p:tav>
                                        <p:tav tm="100000">
                                          <p:val>
                                            <p:fltVal val="0"/>
                                          </p:val>
                                        </p:tav>
                                      </p:tavLst>
                                    </p:anim>
                                    <p:anim calcmode="lin" valueType="num">
                                      <p:cBhvr>
                                        <p:cTn id="49" dur="500" fill="hold"/>
                                        <p:tgtEl>
                                          <p:spTgt spid="266243">
                                            <p:txEl>
                                              <p:pRg st="0" end="0"/>
                                            </p:txEl>
                                          </p:spTgt>
                                        </p:tgtEl>
                                        <p:attrNameLst>
                                          <p:attrName>ppt_h</p:attrName>
                                        </p:attrNameLst>
                                      </p:cBhvr>
                                      <p:tavLst>
                                        <p:tav tm="0">
                                          <p:val>
                                            <p:strVal val="ppt_h"/>
                                          </p:val>
                                        </p:tav>
                                        <p:tav tm="100000">
                                          <p:val>
                                            <p:fltVal val="0"/>
                                          </p:val>
                                        </p:tav>
                                      </p:tavLst>
                                    </p:anim>
                                    <p:set>
                                      <p:cBhvr>
                                        <p:cTn id="50" dur="1" fill="hold">
                                          <p:stCondLst>
                                            <p:cond delay="499"/>
                                          </p:stCondLst>
                                        </p:cTn>
                                        <p:tgtEl>
                                          <p:spTgt spid="266243">
                                            <p:txEl>
                                              <p:pRg st="0" end="0"/>
                                            </p:txEl>
                                          </p:spTgt>
                                        </p:tgtEl>
                                        <p:attrNameLst>
                                          <p:attrName>style.visibility</p:attrName>
                                        </p:attrNameLst>
                                      </p:cBhvr>
                                      <p:to>
                                        <p:strVal val="hidden"/>
                                      </p:to>
                                    </p:set>
                                  </p:childTnLst>
                                </p:cTn>
                              </p:par>
                              <p:par>
                                <p:cTn id="51" presetID="23" presetClass="exit" presetSubtype="32" fill="hold" grpId="1" nodeType="withEffect">
                                  <p:stCondLst>
                                    <p:cond delay="0"/>
                                  </p:stCondLst>
                                  <p:childTnLst>
                                    <p:anim calcmode="lin" valueType="num">
                                      <p:cBhvr>
                                        <p:cTn id="52" dur="500" fill="hold"/>
                                        <p:tgtEl>
                                          <p:spTgt spid="266243">
                                            <p:txEl>
                                              <p:pRg st="1" end="1"/>
                                            </p:txEl>
                                          </p:spTgt>
                                        </p:tgtEl>
                                        <p:attrNameLst>
                                          <p:attrName>ppt_w</p:attrName>
                                        </p:attrNameLst>
                                      </p:cBhvr>
                                      <p:tavLst>
                                        <p:tav tm="0">
                                          <p:val>
                                            <p:strVal val="ppt_w"/>
                                          </p:val>
                                        </p:tav>
                                        <p:tav tm="100000">
                                          <p:val>
                                            <p:fltVal val="0"/>
                                          </p:val>
                                        </p:tav>
                                      </p:tavLst>
                                    </p:anim>
                                    <p:anim calcmode="lin" valueType="num">
                                      <p:cBhvr>
                                        <p:cTn id="53" dur="500" fill="hold"/>
                                        <p:tgtEl>
                                          <p:spTgt spid="266243">
                                            <p:txEl>
                                              <p:pRg st="1" end="1"/>
                                            </p:txEl>
                                          </p:spTgt>
                                        </p:tgtEl>
                                        <p:attrNameLst>
                                          <p:attrName>ppt_h</p:attrName>
                                        </p:attrNameLst>
                                      </p:cBhvr>
                                      <p:tavLst>
                                        <p:tav tm="0">
                                          <p:val>
                                            <p:strVal val="ppt_h"/>
                                          </p:val>
                                        </p:tav>
                                        <p:tav tm="100000">
                                          <p:val>
                                            <p:fltVal val="0"/>
                                          </p:val>
                                        </p:tav>
                                      </p:tavLst>
                                    </p:anim>
                                    <p:set>
                                      <p:cBhvr>
                                        <p:cTn id="54" dur="1" fill="hold">
                                          <p:stCondLst>
                                            <p:cond delay="499"/>
                                          </p:stCondLst>
                                        </p:cTn>
                                        <p:tgtEl>
                                          <p:spTgt spid="266243">
                                            <p:txEl>
                                              <p:pRg st="1" end="1"/>
                                            </p:txEl>
                                          </p:spTgt>
                                        </p:tgtEl>
                                        <p:attrNameLst>
                                          <p:attrName>style.visibility</p:attrName>
                                        </p:attrNameLst>
                                      </p:cBhvr>
                                      <p:to>
                                        <p:strVal val="hidden"/>
                                      </p:to>
                                    </p:set>
                                  </p:childTnLst>
                                </p:cTn>
                              </p:par>
                              <p:par>
                                <p:cTn id="55" presetID="23" presetClass="exit" presetSubtype="32" fill="hold" grpId="1" nodeType="withEffect">
                                  <p:stCondLst>
                                    <p:cond delay="0"/>
                                  </p:stCondLst>
                                  <p:childTnLst>
                                    <p:anim calcmode="lin" valueType="num">
                                      <p:cBhvr>
                                        <p:cTn id="56" dur="500" fill="hold"/>
                                        <p:tgtEl>
                                          <p:spTgt spid="266243">
                                            <p:txEl>
                                              <p:pRg st="2" end="2"/>
                                            </p:txEl>
                                          </p:spTgt>
                                        </p:tgtEl>
                                        <p:attrNameLst>
                                          <p:attrName>ppt_w</p:attrName>
                                        </p:attrNameLst>
                                      </p:cBhvr>
                                      <p:tavLst>
                                        <p:tav tm="0">
                                          <p:val>
                                            <p:strVal val="ppt_w"/>
                                          </p:val>
                                        </p:tav>
                                        <p:tav tm="100000">
                                          <p:val>
                                            <p:fltVal val="0"/>
                                          </p:val>
                                        </p:tav>
                                      </p:tavLst>
                                    </p:anim>
                                    <p:anim calcmode="lin" valueType="num">
                                      <p:cBhvr>
                                        <p:cTn id="57" dur="500" fill="hold"/>
                                        <p:tgtEl>
                                          <p:spTgt spid="266243">
                                            <p:txEl>
                                              <p:pRg st="2" end="2"/>
                                            </p:txEl>
                                          </p:spTgt>
                                        </p:tgtEl>
                                        <p:attrNameLst>
                                          <p:attrName>ppt_h</p:attrName>
                                        </p:attrNameLst>
                                      </p:cBhvr>
                                      <p:tavLst>
                                        <p:tav tm="0">
                                          <p:val>
                                            <p:strVal val="ppt_h"/>
                                          </p:val>
                                        </p:tav>
                                        <p:tav tm="100000">
                                          <p:val>
                                            <p:fltVal val="0"/>
                                          </p:val>
                                        </p:tav>
                                      </p:tavLst>
                                    </p:anim>
                                    <p:set>
                                      <p:cBhvr>
                                        <p:cTn id="58" dur="1" fill="hold">
                                          <p:stCondLst>
                                            <p:cond delay="499"/>
                                          </p:stCondLst>
                                        </p:cTn>
                                        <p:tgtEl>
                                          <p:spTgt spid="266243">
                                            <p:txEl>
                                              <p:pRg st="2" end="2"/>
                                            </p:txEl>
                                          </p:spTgt>
                                        </p:tgtEl>
                                        <p:attrNameLst>
                                          <p:attrName>style.visibility</p:attrName>
                                        </p:attrNameLst>
                                      </p:cBhvr>
                                      <p:to>
                                        <p:strVal val="hidden"/>
                                      </p:to>
                                    </p:set>
                                  </p:childTnLst>
                                </p:cTn>
                              </p:par>
                              <p:par>
                                <p:cTn id="59" presetID="23" presetClass="exit" presetSubtype="32" fill="hold" grpId="1" nodeType="withEffect">
                                  <p:stCondLst>
                                    <p:cond delay="0"/>
                                  </p:stCondLst>
                                  <p:childTnLst>
                                    <p:anim calcmode="lin" valueType="num">
                                      <p:cBhvr>
                                        <p:cTn id="60" dur="500" fill="hold"/>
                                        <p:tgtEl>
                                          <p:spTgt spid="266243">
                                            <p:txEl>
                                              <p:pRg st="3" end="3"/>
                                            </p:txEl>
                                          </p:spTgt>
                                        </p:tgtEl>
                                        <p:attrNameLst>
                                          <p:attrName>ppt_w</p:attrName>
                                        </p:attrNameLst>
                                      </p:cBhvr>
                                      <p:tavLst>
                                        <p:tav tm="0">
                                          <p:val>
                                            <p:strVal val="ppt_w"/>
                                          </p:val>
                                        </p:tav>
                                        <p:tav tm="100000">
                                          <p:val>
                                            <p:fltVal val="0"/>
                                          </p:val>
                                        </p:tav>
                                      </p:tavLst>
                                    </p:anim>
                                    <p:anim calcmode="lin" valueType="num">
                                      <p:cBhvr>
                                        <p:cTn id="61" dur="500" fill="hold"/>
                                        <p:tgtEl>
                                          <p:spTgt spid="266243">
                                            <p:txEl>
                                              <p:pRg st="3" end="3"/>
                                            </p:txEl>
                                          </p:spTgt>
                                        </p:tgtEl>
                                        <p:attrNameLst>
                                          <p:attrName>ppt_h</p:attrName>
                                        </p:attrNameLst>
                                      </p:cBhvr>
                                      <p:tavLst>
                                        <p:tav tm="0">
                                          <p:val>
                                            <p:strVal val="ppt_h"/>
                                          </p:val>
                                        </p:tav>
                                        <p:tav tm="100000">
                                          <p:val>
                                            <p:fltVal val="0"/>
                                          </p:val>
                                        </p:tav>
                                      </p:tavLst>
                                    </p:anim>
                                    <p:set>
                                      <p:cBhvr>
                                        <p:cTn id="62" dur="1" fill="hold">
                                          <p:stCondLst>
                                            <p:cond delay="499"/>
                                          </p:stCondLst>
                                        </p:cTn>
                                        <p:tgtEl>
                                          <p:spTgt spid="266243">
                                            <p:txEl>
                                              <p:pRg st="3" end="3"/>
                                            </p:txEl>
                                          </p:spTgt>
                                        </p:tgtEl>
                                        <p:attrNameLst>
                                          <p:attrName>style.visibility</p:attrName>
                                        </p:attrNameLst>
                                      </p:cBhvr>
                                      <p:to>
                                        <p:strVal val="hidden"/>
                                      </p:to>
                                    </p:set>
                                  </p:childTnLst>
                                </p:cTn>
                              </p:par>
                              <p:par>
                                <p:cTn id="63" presetID="23" presetClass="exit" presetSubtype="32" fill="hold" grpId="1" nodeType="withEffect">
                                  <p:stCondLst>
                                    <p:cond delay="0"/>
                                  </p:stCondLst>
                                  <p:childTnLst>
                                    <p:anim calcmode="lin" valueType="num">
                                      <p:cBhvr>
                                        <p:cTn id="64" dur="500" fill="hold"/>
                                        <p:tgtEl>
                                          <p:spTgt spid="266243">
                                            <p:txEl>
                                              <p:pRg st="4" end="4"/>
                                            </p:txEl>
                                          </p:spTgt>
                                        </p:tgtEl>
                                        <p:attrNameLst>
                                          <p:attrName>ppt_w</p:attrName>
                                        </p:attrNameLst>
                                      </p:cBhvr>
                                      <p:tavLst>
                                        <p:tav tm="0">
                                          <p:val>
                                            <p:strVal val="ppt_w"/>
                                          </p:val>
                                        </p:tav>
                                        <p:tav tm="100000">
                                          <p:val>
                                            <p:fltVal val="0"/>
                                          </p:val>
                                        </p:tav>
                                      </p:tavLst>
                                    </p:anim>
                                    <p:anim calcmode="lin" valueType="num">
                                      <p:cBhvr>
                                        <p:cTn id="65" dur="500" fill="hold"/>
                                        <p:tgtEl>
                                          <p:spTgt spid="266243">
                                            <p:txEl>
                                              <p:pRg st="4" end="4"/>
                                            </p:txEl>
                                          </p:spTgt>
                                        </p:tgtEl>
                                        <p:attrNameLst>
                                          <p:attrName>ppt_h</p:attrName>
                                        </p:attrNameLst>
                                      </p:cBhvr>
                                      <p:tavLst>
                                        <p:tav tm="0">
                                          <p:val>
                                            <p:strVal val="ppt_h"/>
                                          </p:val>
                                        </p:tav>
                                        <p:tav tm="100000">
                                          <p:val>
                                            <p:fltVal val="0"/>
                                          </p:val>
                                        </p:tav>
                                      </p:tavLst>
                                    </p:anim>
                                    <p:set>
                                      <p:cBhvr>
                                        <p:cTn id="66" dur="1" fill="hold">
                                          <p:stCondLst>
                                            <p:cond delay="499"/>
                                          </p:stCondLst>
                                        </p:cTn>
                                        <p:tgtEl>
                                          <p:spTgt spid="266243">
                                            <p:txEl>
                                              <p:pRg st="4" end="4"/>
                                            </p:txEl>
                                          </p:spTgt>
                                        </p:tgtEl>
                                        <p:attrNameLst>
                                          <p:attrName>style.visibility</p:attrName>
                                        </p:attrNameLst>
                                      </p:cBhvr>
                                      <p:to>
                                        <p:strVal val="hidden"/>
                                      </p:to>
                                    </p:set>
                                  </p:childTnLst>
                                </p:cTn>
                              </p:par>
                              <p:par>
                                <p:cTn id="67" presetID="23" presetClass="exit" presetSubtype="32" fill="hold" grpId="1" nodeType="withEffect">
                                  <p:stCondLst>
                                    <p:cond delay="0"/>
                                  </p:stCondLst>
                                  <p:childTnLst>
                                    <p:anim calcmode="lin" valueType="num">
                                      <p:cBhvr>
                                        <p:cTn id="68" dur="500" fill="hold"/>
                                        <p:tgtEl>
                                          <p:spTgt spid="266243">
                                            <p:txEl>
                                              <p:pRg st="6" end="6"/>
                                            </p:txEl>
                                          </p:spTgt>
                                        </p:tgtEl>
                                        <p:attrNameLst>
                                          <p:attrName>ppt_w</p:attrName>
                                        </p:attrNameLst>
                                      </p:cBhvr>
                                      <p:tavLst>
                                        <p:tav tm="0">
                                          <p:val>
                                            <p:strVal val="ppt_w"/>
                                          </p:val>
                                        </p:tav>
                                        <p:tav tm="100000">
                                          <p:val>
                                            <p:fltVal val="0"/>
                                          </p:val>
                                        </p:tav>
                                      </p:tavLst>
                                    </p:anim>
                                    <p:anim calcmode="lin" valueType="num">
                                      <p:cBhvr>
                                        <p:cTn id="69" dur="500" fill="hold"/>
                                        <p:tgtEl>
                                          <p:spTgt spid="266243">
                                            <p:txEl>
                                              <p:pRg st="6" end="6"/>
                                            </p:txEl>
                                          </p:spTgt>
                                        </p:tgtEl>
                                        <p:attrNameLst>
                                          <p:attrName>ppt_h</p:attrName>
                                        </p:attrNameLst>
                                      </p:cBhvr>
                                      <p:tavLst>
                                        <p:tav tm="0">
                                          <p:val>
                                            <p:strVal val="ppt_h"/>
                                          </p:val>
                                        </p:tav>
                                        <p:tav tm="100000">
                                          <p:val>
                                            <p:fltVal val="0"/>
                                          </p:val>
                                        </p:tav>
                                      </p:tavLst>
                                    </p:anim>
                                    <p:set>
                                      <p:cBhvr>
                                        <p:cTn id="70" dur="1" fill="hold">
                                          <p:stCondLst>
                                            <p:cond delay="499"/>
                                          </p:stCondLst>
                                        </p:cTn>
                                        <p:tgtEl>
                                          <p:spTgt spid="26624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266242" grpId="1"/>
      <p:bldP spid="266242" grpId="2"/>
      <p:bldP spid="266243" grpId="0" build="p"/>
      <p:bldP spid="266243" grpId="1"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182687"/>
          </a:xfrm>
        </p:spPr>
        <p:txBody>
          <a:bodyPr/>
          <a:lstStyle/>
          <a:p>
            <a:pPr eaLnBrk="1" hangingPunct="1">
              <a:defRPr/>
            </a:pPr>
            <a:r>
              <a:rPr lang="fa-IR" b="1" dirty="0" smtClean="0">
                <a:solidFill>
                  <a:schemeClr val="bg1"/>
                </a:solidFill>
                <a:latin typeface="+mn-lt"/>
                <a:ea typeface="+mn-ea"/>
                <a:cs typeface="+mn-cs"/>
              </a:rPr>
              <a:t>1. شريعت، ميزان عام</a:t>
            </a:r>
            <a:r>
              <a:rPr lang="en-US" dirty="0" smtClean="0">
                <a:solidFill>
                  <a:schemeClr val="bg1"/>
                </a:solidFill>
                <a:latin typeface="+mn-lt"/>
                <a:ea typeface="+mn-ea"/>
                <a:cs typeface="+mn-cs"/>
              </a:rPr>
              <a:t/>
            </a:r>
            <a:br>
              <a:rPr lang="en-US" dirty="0" smtClean="0">
                <a:solidFill>
                  <a:schemeClr val="bg1"/>
                </a:solidFill>
                <a:latin typeface="+mn-lt"/>
                <a:ea typeface="+mn-ea"/>
                <a:cs typeface="+mn-cs"/>
              </a:rPr>
            </a:br>
            <a:endParaRPr lang="en-US" dirty="0" smtClean="0">
              <a:solidFill>
                <a:schemeClr val="bg1"/>
              </a:solidFill>
            </a:endParaRPr>
          </a:p>
        </p:txBody>
      </p:sp>
      <p:sp>
        <p:nvSpPr>
          <p:cNvPr id="72707" name="Content Placeholder 2"/>
          <p:cNvSpPr>
            <a:spLocks noGrp="1"/>
          </p:cNvSpPr>
          <p:nvPr>
            <p:ph idx="1"/>
          </p:nvPr>
        </p:nvSpPr>
        <p:spPr>
          <a:xfrm>
            <a:off x="214313" y="714375"/>
            <a:ext cx="8715375" cy="6143625"/>
          </a:xfrm>
        </p:spPr>
        <p:txBody>
          <a:bodyPr/>
          <a:lstStyle/>
          <a:p>
            <a:pPr algn="just" rtl="1" eaLnBrk="1" hangingPunct="1">
              <a:defRPr/>
            </a:pPr>
            <a:r>
              <a:rPr lang="fa-IR" sz="1400" b="1" i="1" dirty="0" smtClean="0">
                <a:solidFill>
                  <a:schemeClr val="bg1"/>
                </a:solidFill>
                <a:cs typeface="+mj-cs"/>
              </a:rPr>
              <a:t> </a:t>
            </a:r>
            <a:r>
              <a:rPr lang="fa-IR" sz="1400" b="1" dirty="0" err="1" smtClean="0">
                <a:solidFill>
                  <a:schemeClr val="bg1"/>
                </a:solidFill>
                <a:cs typeface="+mj-cs"/>
              </a:rPr>
              <a:t>براي</a:t>
            </a:r>
            <a:r>
              <a:rPr lang="fa-IR" sz="1400" b="1" dirty="0" smtClean="0">
                <a:solidFill>
                  <a:schemeClr val="bg1"/>
                </a:solidFill>
                <a:cs typeface="+mj-cs"/>
              </a:rPr>
              <a:t> </a:t>
            </a:r>
            <a:r>
              <a:rPr lang="fa-IR" sz="1400" b="1" dirty="0" err="1" smtClean="0">
                <a:solidFill>
                  <a:schemeClr val="bg1"/>
                </a:solidFill>
                <a:cs typeface="+mj-cs"/>
              </a:rPr>
              <a:t>هرکسي</a:t>
            </a:r>
            <a:r>
              <a:rPr lang="fa-IR" sz="1400" b="1" dirty="0" smtClean="0">
                <a:solidFill>
                  <a:schemeClr val="bg1"/>
                </a:solidFill>
                <a:cs typeface="+mj-cs"/>
              </a:rPr>
              <a:t> که </a:t>
            </a:r>
            <a:r>
              <a:rPr lang="fa-IR" sz="1400" b="1" dirty="0" err="1" smtClean="0">
                <a:solidFill>
                  <a:schemeClr val="bg1"/>
                </a:solidFill>
                <a:cs typeface="+mj-cs"/>
              </a:rPr>
              <a:t>شهوداتي</a:t>
            </a:r>
            <a:r>
              <a:rPr lang="fa-IR" sz="1400" b="1" dirty="0" smtClean="0">
                <a:solidFill>
                  <a:schemeClr val="bg1"/>
                </a:solidFill>
                <a:cs typeface="+mj-cs"/>
              </a:rPr>
              <a:t> دارد و </a:t>
            </a:r>
            <a:r>
              <a:rPr lang="fa-IR" sz="1400" b="1" dirty="0" err="1" smtClean="0">
                <a:solidFill>
                  <a:schemeClr val="bg1"/>
                </a:solidFill>
                <a:cs typeface="+mj-cs"/>
              </a:rPr>
              <a:t>حقايقي</a:t>
            </a:r>
            <a:r>
              <a:rPr lang="fa-IR" sz="1400" b="1" dirty="0" smtClean="0">
                <a:solidFill>
                  <a:schemeClr val="bg1"/>
                </a:solidFill>
                <a:cs typeface="+mj-cs"/>
              </a:rPr>
              <a:t> از عالم واقع برای او به نحو </a:t>
            </a:r>
            <a:r>
              <a:rPr lang="fa-IR" sz="1400" b="1" dirty="0" err="1" smtClean="0">
                <a:solidFill>
                  <a:schemeClr val="bg1"/>
                </a:solidFill>
                <a:cs typeface="+mj-cs"/>
              </a:rPr>
              <a:t>حضوري</a:t>
            </a:r>
            <a:r>
              <a:rPr lang="fa-IR" sz="1400" b="1" dirty="0" smtClean="0">
                <a:solidFill>
                  <a:schemeClr val="bg1"/>
                </a:solidFill>
                <a:cs typeface="+mj-cs"/>
              </a:rPr>
              <a:t> </a:t>
            </a:r>
            <a:r>
              <a:rPr lang="fa-IR" sz="1400" b="1" dirty="0" err="1" smtClean="0">
                <a:solidFill>
                  <a:schemeClr val="bg1"/>
                </a:solidFill>
                <a:cs typeface="+mj-cs"/>
              </a:rPr>
              <a:t>منکشف</a:t>
            </a:r>
            <a:r>
              <a:rPr lang="fa-IR" sz="1400" b="1" dirty="0" smtClean="0">
                <a:solidFill>
                  <a:schemeClr val="bg1"/>
                </a:solidFill>
                <a:cs typeface="+mj-cs"/>
              </a:rPr>
              <a:t> شده است،در هر مقام </a:t>
            </a:r>
            <a:r>
              <a:rPr lang="fa-IR" sz="1400" b="1" dirty="0" err="1" smtClean="0">
                <a:solidFill>
                  <a:schemeClr val="bg1"/>
                </a:solidFill>
                <a:cs typeface="+mj-cs"/>
              </a:rPr>
              <a:t>عرفانیی</a:t>
            </a:r>
            <a:r>
              <a:rPr lang="fa-IR" sz="1400" b="1" dirty="0" smtClean="0">
                <a:solidFill>
                  <a:schemeClr val="bg1"/>
                </a:solidFill>
                <a:cs typeface="+mj-cs"/>
              </a:rPr>
              <a:t> که باشد، </a:t>
            </a:r>
            <a:r>
              <a:rPr lang="fa-IR" sz="1400" b="1" dirty="0" err="1" smtClean="0">
                <a:solidFill>
                  <a:schemeClr val="bg1"/>
                </a:solidFill>
                <a:cs typeface="+mj-cs"/>
              </a:rPr>
              <a:t>شريعت</a:t>
            </a:r>
            <a:r>
              <a:rPr lang="fa-IR" sz="1400" b="1" dirty="0" smtClean="0">
                <a:solidFill>
                  <a:schemeClr val="bg1"/>
                </a:solidFill>
                <a:cs typeface="+mj-cs"/>
              </a:rPr>
              <a:t> </a:t>
            </a:r>
            <a:r>
              <a:rPr lang="fa-IR" sz="1400" b="1" dirty="0" err="1" smtClean="0">
                <a:solidFill>
                  <a:schemeClr val="bg1"/>
                </a:solidFill>
                <a:cs typeface="+mj-cs"/>
              </a:rPr>
              <a:t>ميزان</a:t>
            </a:r>
            <a:r>
              <a:rPr lang="fa-IR" sz="1400" b="1" dirty="0" smtClean="0">
                <a:solidFill>
                  <a:schemeClr val="bg1"/>
                </a:solidFill>
                <a:cs typeface="+mj-cs"/>
              </a:rPr>
              <a:t> کشف و شهود او </a:t>
            </a:r>
            <a:r>
              <a:rPr lang="fa-IR" sz="1400" b="1" dirty="0" err="1" smtClean="0">
                <a:solidFill>
                  <a:schemeClr val="bg1"/>
                </a:solidFill>
                <a:cs typeface="+mj-cs"/>
              </a:rPr>
              <a:t>مي</a:t>
            </a:r>
            <a:r>
              <a:rPr lang="fa-IR" sz="1400" b="1" dirty="0" smtClean="0">
                <a:solidFill>
                  <a:schemeClr val="bg1"/>
                </a:solidFill>
                <a:cs typeface="+mj-cs"/>
              </a:rPr>
              <a:t> باشد. </a:t>
            </a:r>
            <a:r>
              <a:rPr lang="fa-IR" sz="1400" b="1" dirty="0" err="1" smtClean="0">
                <a:solidFill>
                  <a:schemeClr val="bg1"/>
                </a:solidFill>
                <a:cs typeface="+mj-cs"/>
              </a:rPr>
              <a:t>شريعت</a:t>
            </a:r>
            <a:r>
              <a:rPr lang="fa-IR" sz="1400" b="1" dirty="0" smtClean="0">
                <a:solidFill>
                  <a:schemeClr val="bg1"/>
                </a:solidFill>
                <a:cs typeface="+mj-cs"/>
              </a:rPr>
              <a:t> دو معنا دارد: </a:t>
            </a:r>
            <a:r>
              <a:rPr lang="fa-IR" sz="1400" b="1" dirty="0" err="1" smtClean="0">
                <a:solidFill>
                  <a:schemeClr val="bg1"/>
                </a:solidFill>
                <a:cs typeface="+mj-cs"/>
              </a:rPr>
              <a:t>گاهي</a:t>
            </a:r>
            <a:r>
              <a:rPr lang="fa-IR" sz="1400" b="1" dirty="0" smtClean="0">
                <a:solidFill>
                  <a:schemeClr val="bg1"/>
                </a:solidFill>
                <a:cs typeface="+mj-cs"/>
              </a:rPr>
              <a:t> مراد از </a:t>
            </a:r>
            <a:r>
              <a:rPr lang="fa-IR" sz="1400" b="1" dirty="0" err="1" smtClean="0">
                <a:solidFill>
                  <a:schemeClr val="bg1"/>
                </a:solidFill>
                <a:cs typeface="+mj-cs"/>
              </a:rPr>
              <a:t>شريعت</a:t>
            </a:r>
            <a:r>
              <a:rPr lang="fa-IR" sz="1400" b="1" dirty="0" smtClean="0">
                <a:solidFill>
                  <a:schemeClr val="bg1"/>
                </a:solidFill>
                <a:cs typeface="+mj-cs"/>
              </a:rPr>
              <a:t>،مجموعه دستورات </a:t>
            </a:r>
            <a:r>
              <a:rPr lang="fa-IR" sz="1400" b="1" dirty="0" err="1" smtClean="0">
                <a:solidFill>
                  <a:schemeClr val="bg1"/>
                </a:solidFill>
                <a:cs typeface="+mj-cs"/>
              </a:rPr>
              <a:t>ديني</a:t>
            </a:r>
            <a:r>
              <a:rPr lang="fa-IR" sz="1400" b="1" dirty="0" smtClean="0">
                <a:solidFill>
                  <a:schemeClr val="bg1"/>
                </a:solidFill>
                <a:cs typeface="+mj-cs"/>
              </a:rPr>
              <a:t> است که </a:t>
            </a:r>
            <a:r>
              <a:rPr lang="fa-IR" sz="1400" b="1" dirty="0" err="1" smtClean="0">
                <a:solidFill>
                  <a:schemeClr val="bg1"/>
                </a:solidFill>
                <a:cs typeface="+mj-cs"/>
              </a:rPr>
              <a:t>بيشتر</a:t>
            </a:r>
            <a:r>
              <a:rPr lang="fa-IR" sz="1400" b="1" dirty="0" smtClean="0">
                <a:solidFill>
                  <a:schemeClr val="bg1"/>
                </a:solidFill>
                <a:cs typeface="+mj-cs"/>
              </a:rPr>
              <a:t> ناظر به دستورات و احکام مانند نماز و روزه و حج و.. </a:t>
            </a:r>
            <a:r>
              <a:rPr lang="fa-IR" sz="1400" b="1" dirty="0" err="1" smtClean="0">
                <a:solidFill>
                  <a:schemeClr val="bg1"/>
                </a:solidFill>
                <a:cs typeface="+mj-cs"/>
              </a:rPr>
              <a:t>مي</a:t>
            </a:r>
            <a:r>
              <a:rPr lang="fa-IR" sz="1400" b="1" dirty="0" smtClean="0">
                <a:solidFill>
                  <a:schemeClr val="bg1"/>
                </a:solidFill>
                <a:cs typeface="+mj-cs"/>
              </a:rPr>
              <a:t> باشد و از </a:t>
            </a:r>
            <a:r>
              <a:rPr lang="fa-IR" sz="1400" b="1" dirty="0" err="1" smtClean="0">
                <a:solidFill>
                  <a:schemeClr val="bg1"/>
                </a:solidFill>
                <a:cs typeface="+mj-cs"/>
              </a:rPr>
              <a:t>طريق</a:t>
            </a:r>
            <a:r>
              <a:rPr lang="fa-IR" sz="1400" b="1" dirty="0" smtClean="0">
                <a:solidFill>
                  <a:schemeClr val="bg1"/>
                </a:solidFill>
                <a:cs typeface="+mj-cs"/>
              </a:rPr>
              <a:t> </a:t>
            </a:r>
            <a:r>
              <a:rPr lang="fa-IR" sz="1400" b="1" dirty="0" err="1" smtClean="0">
                <a:solidFill>
                  <a:schemeClr val="bg1"/>
                </a:solidFill>
                <a:cs typeface="+mj-cs"/>
              </a:rPr>
              <a:t>وحي</a:t>
            </a:r>
            <a:r>
              <a:rPr lang="fa-IR" sz="1400" b="1" dirty="0" smtClean="0">
                <a:solidFill>
                  <a:schemeClr val="bg1"/>
                </a:solidFill>
                <a:cs typeface="+mj-cs"/>
              </a:rPr>
              <a:t> به ما </a:t>
            </a:r>
            <a:r>
              <a:rPr lang="fa-IR" sz="1400" b="1" dirty="0" err="1" smtClean="0">
                <a:solidFill>
                  <a:schemeClr val="bg1"/>
                </a:solidFill>
                <a:cs typeface="+mj-cs"/>
              </a:rPr>
              <a:t>رسيده</a:t>
            </a:r>
            <a:r>
              <a:rPr lang="fa-IR" sz="1400" b="1" dirty="0" smtClean="0">
                <a:solidFill>
                  <a:schemeClr val="bg1"/>
                </a:solidFill>
                <a:cs typeface="+mj-cs"/>
              </a:rPr>
              <a:t> است. </a:t>
            </a:r>
            <a:r>
              <a:rPr lang="fa-IR" sz="1400" b="1" dirty="0" err="1" smtClean="0">
                <a:solidFill>
                  <a:schemeClr val="bg1"/>
                </a:solidFill>
                <a:cs typeface="+mj-cs"/>
              </a:rPr>
              <a:t>گاهي</a:t>
            </a:r>
            <a:r>
              <a:rPr lang="fa-IR" sz="1400" b="1" dirty="0" smtClean="0">
                <a:solidFill>
                  <a:schemeClr val="bg1"/>
                </a:solidFill>
                <a:cs typeface="+mj-cs"/>
              </a:rPr>
              <a:t> </a:t>
            </a:r>
            <a:r>
              <a:rPr lang="fa-IR" sz="1400" b="1" dirty="0" err="1" smtClean="0">
                <a:solidFill>
                  <a:schemeClr val="bg1"/>
                </a:solidFill>
                <a:cs typeface="+mj-cs"/>
              </a:rPr>
              <a:t>نيز</a:t>
            </a:r>
            <a:r>
              <a:rPr lang="fa-IR" sz="1400" b="1" dirty="0" smtClean="0">
                <a:solidFill>
                  <a:schemeClr val="bg1"/>
                </a:solidFill>
                <a:cs typeface="+mj-cs"/>
              </a:rPr>
              <a:t> </a:t>
            </a:r>
            <a:r>
              <a:rPr lang="fa-IR" sz="1400" b="1" dirty="0" err="1" smtClean="0">
                <a:solidFill>
                  <a:schemeClr val="bg1"/>
                </a:solidFill>
                <a:cs typeface="+mj-cs"/>
              </a:rPr>
              <a:t>شريعت</a:t>
            </a:r>
            <a:r>
              <a:rPr lang="fa-IR" sz="1400" b="1" dirty="0" smtClean="0">
                <a:solidFill>
                  <a:schemeClr val="bg1"/>
                </a:solidFill>
                <a:cs typeface="+mj-cs"/>
              </a:rPr>
              <a:t> به </a:t>
            </a:r>
            <a:r>
              <a:rPr lang="fa-IR" sz="1400" b="1" dirty="0" err="1" smtClean="0">
                <a:solidFill>
                  <a:schemeClr val="bg1"/>
                </a:solidFill>
                <a:cs typeface="+mj-cs"/>
              </a:rPr>
              <a:t>معناي</a:t>
            </a:r>
            <a:r>
              <a:rPr lang="fa-IR" sz="1400" b="1" dirty="0" smtClean="0">
                <a:solidFill>
                  <a:schemeClr val="bg1"/>
                </a:solidFill>
                <a:cs typeface="+mj-cs"/>
              </a:rPr>
              <a:t> کل ما </a:t>
            </a:r>
            <a:r>
              <a:rPr lang="fa-IR" sz="1400" b="1" dirty="0" err="1" smtClean="0">
                <a:solidFill>
                  <a:schemeClr val="bg1"/>
                </a:solidFill>
                <a:cs typeface="+mj-cs"/>
              </a:rPr>
              <a:t>أنزل</a:t>
            </a:r>
            <a:r>
              <a:rPr lang="fa-IR" sz="1400" b="1" dirty="0" smtClean="0">
                <a:solidFill>
                  <a:schemeClr val="bg1"/>
                </a:solidFill>
                <a:cs typeface="+mj-cs"/>
              </a:rPr>
              <a:t> الله و مجموعه </a:t>
            </a:r>
            <a:r>
              <a:rPr lang="fa-IR" sz="1400" b="1" dirty="0" err="1" smtClean="0">
                <a:solidFill>
                  <a:schemeClr val="bg1"/>
                </a:solidFill>
                <a:cs typeface="+mj-cs"/>
              </a:rPr>
              <a:t>دين</a:t>
            </a:r>
            <a:r>
              <a:rPr lang="fa-IR" sz="1400" b="1" dirty="0" smtClean="0">
                <a:solidFill>
                  <a:schemeClr val="bg1"/>
                </a:solidFill>
                <a:cs typeface="+mj-cs"/>
              </a:rPr>
              <a:t> اعم از احکام و معارف و </a:t>
            </a:r>
            <a:r>
              <a:rPr lang="fa-IR" sz="1400" b="1" dirty="0" err="1" smtClean="0">
                <a:solidFill>
                  <a:schemeClr val="bg1"/>
                </a:solidFill>
                <a:cs typeface="+mj-cs"/>
              </a:rPr>
              <a:t>عقايد</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باشد.</a:t>
            </a:r>
            <a:endParaRPr lang="en-US" sz="1400" b="1" dirty="0" smtClean="0">
              <a:solidFill>
                <a:schemeClr val="bg1"/>
              </a:solidFill>
              <a:cs typeface="+mj-cs"/>
            </a:endParaRPr>
          </a:p>
          <a:p>
            <a:pPr algn="just" rtl="1" eaLnBrk="1" hangingPunct="1">
              <a:defRPr/>
            </a:pPr>
            <a:r>
              <a:rPr lang="fa-IR" sz="1400" b="1" dirty="0" smtClean="0">
                <a:solidFill>
                  <a:schemeClr val="bg1"/>
                </a:solidFill>
                <a:cs typeface="+mj-cs"/>
              </a:rPr>
              <a:t>        در </a:t>
            </a:r>
            <a:r>
              <a:rPr lang="fa-IR" sz="1400" b="1" dirty="0" err="1" smtClean="0">
                <a:solidFill>
                  <a:schemeClr val="bg1"/>
                </a:solidFill>
                <a:cs typeface="+mj-cs"/>
              </a:rPr>
              <a:t>اين</a:t>
            </a:r>
            <a:r>
              <a:rPr lang="fa-IR" sz="1400" b="1" dirty="0" smtClean="0">
                <a:solidFill>
                  <a:schemeClr val="bg1"/>
                </a:solidFill>
                <a:cs typeface="+mj-cs"/>
              </a:rPr>
              <a:t> بحث، منظور از </a:t>
            </a:r>
            <a:r>
              <a:rPr lang="fa-IR" sz="1400" b="1" dirty="0" err="1" smtClean="0">
                <a:solidFill>
                  <a:schemeClr val="bg1"/>
                </a:solidFill>
                <a:cs typeface="+mj-cs"/>
              </a:rPr>
              <a:t>شريعت</a:t>
            </a:r>
            <a:r>
              <a:rPr lang="fa-IR" sz="1400" b="1" dirty="0" smtClean="0">
                <a:solidFill>
                  <a:schemeClr val="bg1"/>
                </a:solidFill>
                <a:cs typeface="+mj-cs"/>
              </a:rPr>
              <a:t> </a:t>
            </a:r>
            <a:r>
              <a:rPr lang="fa-IR" sz="1400" b="1" dirty="0" err="1" smtClean="0">
                <a:solidFill>
                  <a:schemeClr val="bg1"/>
                </a:solidFill>
                <a:cs typeface="+mj-cs"/>
              </a:rPr>
              <a:t>معناي</a:t>
            </a:r>
            <a:r>
              <a:rPr lang="fa-IR" sz="1400" b="1" dirty="0" smtClean="0">
                <a:solidFill>
                  <a:schemeClr val="bg1"/>
                </a:solidFill>
                <a:cs typeface="+mj-cs"/>
              </a:rPr>
              <a:t> دوم است. </a:t>
            </a:r>
            <a:r>
              <a:rPr lang="fa-IR" sz="1400" b="1" dirty="0" err="1" smtClean="0">
                <a:solidFill>
                  <a:schemeClr val="bg1"/>
                </a:solidFill>
                <a:cs typeface="+mj-cs"/>
              </a:rPr>
              <a:t>يعني</a:t>
            </a:r>
            <a:r>
              <a:rPr lang="fa-IR" sz="1400" b="1" dirty="0" smtClean="0">
                <a:solidFill>
                  <a:schemeClr val="bg1"/>
                </a:solidFill>
                <a:cs typeface="+mj-cs"/>
              </a:rPr>
              <a:t> نه تنها عارف نباید هیچ یک از احکام واضح دین را انکار کند، بلکه در بخش معارف </a:t>
            </a:r>
            <a:r>
              <a:rPr lang="fa-IR" sz="1400" b="1" dirty="0" err="1" smtClean="0">
                <a:solidFill>
                  <a:schemeClr val="bg1"/>
                </a:solidFill>
                <a:cs typeface="+mj-cs"/>
              </a:rPr>
              <a:t>نيز</a:t>
            </a:r>
            <a:r>
              <a:rPr lang="fa-IR" sz="1400" b="1" dirty="0" smtClean="0">
                <a:solidFill>
                  <a:schemeClr val="bg1"/>
                </a:solidFill>
                <a:cs typeface="+mj-cs"/>
              </a:rPr>
              <a:t> </a:t>
            </a:r>
            <a:r>
              <a:rPr lang="fa-IR" sz="1400" b="1" dirty="0" err="1" smtClean="0">
                <a:solidFill>
                  <a:schemeClr val="bg1"/>
                </a:solidFill>
                <a:cs typeface="+mj-cs"/>
              </a:rPr>
              <a:t>نبايد</a:t>
            </a:r>
            <a:r>
              <a:rPr lang="fa-IR" sz="1400" b="1" dirty="0" smtClean="0">
                <a:solidFill>
                  <a:schemeClr val="bg1"/>
                </a:solidFill>
                <a:cs typeface="+mj-cs"/>
              </a:rPr>
              <a:t> </a:t>
            </a:r>
            <a:r>
              <a:rPr lang="fa-IR" sz="1400" b="1" dirty="0" err="1" smtClean="0">
                <a:solidFill>
                  <a:schemeClr val="bg1"/>
                </a:solidFill>
                <a:cs typeface="+mj-cs"/>
              </a:rPr>
              <a:t>سخني</a:t>
            </a:r>
            <a:r>
              <a:rPr lang="fa-IR" sz="1400" b="1" dirty="0" smtClean="0">
                <a:solidFill>
                  <a:schemeClr val="bg1"/>
                </a:solidFill>
                <a:cs typeface="+mj-cs"/>
              </a:rPr>
              <a:t> خلاف </a:t>
            </a:r>
            <a:r>
              <a:rPr lang="fa-IR" sz="1400" b="1" dirty="0" err="1" smtClean="0">
                <a:solidFill>
                  <a:schemeClr val="bg1"/>
                </a:solidFill>
                <a:cs typeface="+mj-cs"/>
              </a:rPr>
              <a:t>شريعت</a:t>
            </a:r>
            <a:r>
              <a:rPr lang="fa-IR" sz="1400" b="1" dirty="0" smtClean="0">
                <a:solidFill>
                  <a:schemeClr val="bg1"/>
                </a:solidFill>
                <a:cs typeface="+mj-cs"/>
              </a:rPr>
              <a:t> ابراز کند. لذا در متون اصیل عرفانی می بینیم که شریعت به عنوان اولین میزان و ملاک برای عرفان مطرح شده است و عرفا در این متون، علاوه بر مطرح کردن شریعت به عنوان ملاک در مقام بیان روش، در جای </a:t>
            </a:r>
            <a:r>
              <a:rPr lang="fa-IR" sz="1400" b="1" dirty="0" err="1" smtClean="0">
                <a:solidFill>
                  <a:schemeClr val="bg1"/>
                </a:solidFill>
                <a:cs typeface="+mj-cs"/>
              </a:rPr>
              <a:t>جای</a:t>
            </a:r>
            <a:r>
              <a:rPr lang="fa-IR" sz="1400" b="1" dirty="0" smtClean="0">
                <a:solidFill>
                  <a:schemeClr val="bg1"/>
                </a:solidFill>
                <a:cs typeface="+mj-cs"/>
              </a:rPr>
              <a:t> مباحث خود، وقتی به بیان مطلبی می پردازند، به اینکه این مطالب مشهودات آنهاست اکتفا </a:t>
            </a:r>
            <a:r>
              <a:rPr lang="fa-IR" sz="1400" b="1" dirty="0" err="1" smtClean="0">
                <a:solidFill>
                  <a:schemeClr val="bg1"/>
                </a:solidFill>
                <a:cs typeface="+mj-cs"/>
              </a:rPr>
              <a:t>نمی</a:t>
            </a:r>
            <a:r>
              <a:rPr lang="fa-IR" sz="1400" b="1" dirty="0" smtClean="0">
                <a:solidFill>
                  <a:schemeClr val="bg1"/>
                </a:solidFill>
                <a:cs typeface="+mj-cs"/>
              </a:rPr>
              <a:t> کنند و دائماَ آنها را به آیات قرآن و روایات مستند می کنند؛ بطوری که بسیاری از کتب و رسائل ایشان (به عنوان مثال دو کتاب محوری و مهم فتوحات </a:t>
            </a:r>
            <a:r>
              <a:rPr lang="fa-IR" sz="1400" b="1" dirty="0" err="1" smtClean="0">
                <a:solidFill>
                  <a:schemeClr val="bg1"/>
                </a:solidFill>
                <a:cs typeface="+mj-cs"/>
              </a:rPr>
              <a:t>مکیه</a:t>
            </a:r>
            <a:r>
              <a:rPr lang="fa-IR" sz="1400" b="1" dirty="0" smtClean="0">
                <a:solidFill>
                  <a:schemeClr val="bg1"/>
                </a:solidFill>
                <a:cs typeface="+mj-cs"/>
              </a:rPr>
              <a:t> و </a:t>
            </a:r>
            <a:r>
              <a:rPr lang="fa-IR" sz="1400" b="1" dirty="0" err="1" smtClean="0">
                <a:solidFill>
                  <a:schemeClr val="bg1"/>
                </a:solidFill>
                <a:cs typeface="+mj-cs"/>
              </a:rPr>
              <a:t>فصوص</a:t>
            </a:r>
            <a:r>
              <a:rPr lang="fa-IR" sz="1400" b="1" dirty="0" smtClean="0">
                <a:solidFill>
                  <a:schemeClr val="bg1"/>
                </a:solidFill>
                <a:cs typeface="+mj-cs"/>
              </a:rPr>
              <a:t> </a:t>
            </a:r>
            <a:r>
              <a:rPr lang="fa-IR" sz="1400" b="1" dirty="0" err="1" smtClean="0">
                <a:solidFill>
                  <a:schemeClr val="bg1"/>
                </a:solidFill>
                <a:cs typeface="+mj-cs"/>
              </a:rPr>
              <a:t>الحکم</a:t>
            </a:r>
            <a:r>
              <a:rPr lang="fa-IR" sz="1400" b="1" dirty="0" smtClean="0">
                <a:solidFill>
                  <a:schemeClr val="bg1"/>
                </a:solidFill>
                <a:cs typeface="+mj-cs"/>
              </a:rPr>
              <a:t> از ابن عربی) در بیان مطالب عرفانی به عنوان یک دوره تفسیر </a:t>
            </a:r>
            <a:r>
              <a:rPr lang="fa-IR" sz="1400" b="1" dirty="0" err="1" smtClean="0">
                <a:solidFill>
                  <a:schemeClr val="bg1"/>
                </a:solidFill>
                <a:cs typeface="+mj-cs"/>
              </a:rPr>
              <a:t>انفسی</a:t>
            </a:r>
            <a:r>
              <a:rPr lang="fa-IR" sz="1400" b="1" dirty="0" smtClean="0">
                <a:solidFill>
                  <a:schemeClr val="bg1"/>
                </a:solidFill>
                <a:cs typeface="+mj-cs"/>
              </a:rPr>
              <a:t> قرآن و سنت قابل طرح است.</a:t>
            </a:r>
            <a:endParaRPr lang="en-US" sz="1400" b="1" dirty="0" smtClean="0">
              <a:solidFill>
                <a:schemeClr val="bg1"/>
              </a:solidFill>
              <a:cs typeface="+mj-cs"/>
            </a:endParaRPr>
          </a:p>
          <a:p>
            <a:pPr algn="just" rtl="1" eaLnBrk="1" hangingPunct="1">
              <a:defRPr/>
            </a:pPr>
            <a:r>
              <a:rPr lang="fa-IR" sz="1400" b="1" dirty="0" smtClean="0">
                <a:solidFill>
                  <a:schemeClr val="bg1"/>
                </a:solidFill>
                <a:cs typeface="+mj-cs"/>
              </a:rPr>
              <a:t>       دلیل  </a:t>
            </a:r>
            <a:r>
              <a:rPr lang="fa-IR" sz="1400" b="1" dirty="0" err="1" smtClean="0">
                <a:solidFill>
                  <a:schemeClr val="bg1"/>
                </a:solidFill>
                <a:cs typeface="+mj-cs"/>
              </a:rPr>
              <a:t>ايشان</a:t>
            </a:r>
            <a:r>
              <a:rPr lang="fa-IR" sz="1400" b="1" dirty="0" smtClean="0">
                <a:solidFill>
                  <a:schemeClr val="bg1"/>
                </a:solidFill>
                <a:cs typeface="+mj-cs"/>
              </a:rPr>
              <a:t> در ملاک قرار دادن شریعت، </a:t>
            </a:r>
            <a:r>
              <a:rPr lang="fa-IR" sz="1400" b="1" dirty="0" err="1" smtClean="0">
                <a:solidFill>
                  <a:schemeClr val="bg1"/>
                </a:solidFill>
                <a:cs typeface="+mj-cs"/>
              </a:rPr>
              <a:t>اين</a:t>
            </a:r>
            <a:r>
              <a:rPr lang="fa-IR" sz="1400" b="1" dirty="0" smtClean="0">
                <a:solidFill>
                  <a:schemeClr val="bg1"/>
                </a:solidFill>
                <a:cs typeface="+mj-cs"/>
              </a:rPr>
              <a:t> است که </a:t>
            </a:r>
            <a:r>
              <a:rPr lang="fa-IR" sz="1400" b="1" dirty="0" err="1" smtClean="0">
                <a:solidFill>
                  <a:schemeClr val="bg1"/>
                </a:solidFill>
                <a:cs typeface="+mj-cs"/>
              </a:rPr>
              <a:t>کشفهاي</a:t>
            </a:r>
            <a:r>
              <a:rPr lang="fa-IR" sz="1400" b="1" dirty="0" smtClean="0">
                <a:solidFill>
                  <a:schemeClr val="bg1"/>
                </a:solidFill>
                <a:cs typeface="+mj-cs"/>
              </a:rPr>
              <a:t> </a:t>
            </a:r>
            <a:r>
              <a:rPr lang="fa-IR" sz="1400" b="1" dirty="0" err="1" smtClean="0">
                <a:solidFill>
                  <a:schemeClr val="bg1"/>
                </a:solidFill>
                <a:cs typeface="+mj-cs"/>
              </a:rPr>
              <a:t>ضعيف</a:t>
            </a:r>
            <a:r>
              <a:rPr lang="fa-IR" sz="1400" b="1" dirty="0" smtClean="0">
                <a:solidFill>
                  <a:schemeClr val="bg1"/>
                </a:solidFill>
                <a:cs typeface="+mj-cs"/>
              </a:rPr>
              <a:t> </a:t>
            </a:r>
            <a:r>
              <a:rPr lang="fa-IR" sz="1400" b="1" dirty="0" err="1" smtClean="0">
                <a:solidFill>
                  <a:schemeClr val="bg1"/>
                </a:solidFill>
                <a:cs typeface="+mj-cs"/>
              </a:rPr>
              <a:t>بايد</a:t>
            </a:r>
            <a:r>
              <a:rPr lang="fa-IR" sz="1400" b="1" dirty="0" smtClean="0">
                <a:solidFill>
                  <a:schemeClr val="bg1"/>
                </a:solidFill>
                <a:cs typeface="+mj-cs"/>
              </a:rPr>
              <a:t> با </a:t>
            </a:r>
            <a:r>
              <a:rPr lang="fa-IR" sz="1400" b="1" dirty="0" err="1" smtClean="0">
                <a:solidFill>
                  <a:schemeClr val="bg1"/>
                </a:solidFill>
                <a:cs typeface="+mj-cs"/>
              </a:rPr>
              <a:t>کشفهاي</a:t>
            </a:r>
            <a:r>
              <a:rPr lang="fa-IR" sz="1400" b="1" dirty="0" smtClean="0">
                <a:solidFill>
                  <a:schemeClr val="bg1"/>
                </a:solidFill>
                <a:cs typeface="+mj-cs"/>
              </a:rPr>
              <a:t> </a:t>
            </a:r>
            <a:r>
              <a:rPr lang="fa-IR" sz="1400" b="1" dirty="0" err="1" smtClean="0">
                <a:solidFill>
                  <a:schemeClr val="bg1"/>
                </a:solidFill>
                <a:cs typeface="+mj-cs"/>
              </a:rPr>
              <a:t>قوي</a:t>
            </a:r>
            <a:r>
              <a:rPr lang="fa-IR" sz="1400" b="1" dirty="0" smtClean="0">
                <a:solidFill>
                  <a:schemeClr val="bg1"/>
                </a:solidFill>
                <a:cs typeface="+mj-cs"/>
              </a:rPr>
              <a:t> </a:t>
            </a:r>
            <a:r>
              <a:rPr lang="fa-IR" sz="1400" b="1" dirty="0" err="1" smtClean="0">
                <a:solidFill>
                  <a:schemeClr val="bg1"/>
                </a:solidFill>
                <a:cs typeface="+mj-cs"/>
              </a:rPr>
              <a:t>سنجيده</a:t>
            </a:r>
            <a:r>
              <a:rPr lang="fa-IR" sz="1400" b="1" dirty="0" smtClean="0">
                <a:solidFill>
                  <a:schemeClr val="bg1"/>
                </a:solidFill>
                <a:cs typeface="+mj-cs"/>
              </a:rPr>
              <a:t> شوند و </a:t>
            </a:r>
            <a:r>
              <a:rPr lang="fa-IR" sz="1400" b="1" dirty="0" err="1" smtClean="0">
                <a:solidFill>
                  <a:schemeClr val="bg1"/>
                </a:solidFill>
                <a:cs typeface="+mj-cs"/>
              </a:rPr>
              <a:t>قوي</a:t>
            </a:r>
            <a:r>
              <a:rPr lang="fa-IR" sz="1400" b="1" dirty="0" smtClean="0">
                <a:solidFill>
                  <a:schemeClr val="bg1"/>
                </a:solidFill>
                <a:cs typeface="+mj-cs"/>
              </a:rPr>
              <a:t>­</a:t>
            </a:r>
            <a:r>
              <a:rPr lang="fa-IR" sz="1400" b="1" dirty="0" err="1" smtClean="0">
                <a:solidFill>
                  <a:schemeClr val="bg1"/>
                </a:solidFill>
                <a:cs typeface="+mj-cs"/>
              </a:rPr>
              <a:t>ترين</a:t>
            </a:r>
            <a:r>
              <a:rPr lang="fa-IR" sz="1400" b="1" dirty="0" smtClean="0">
                <a:solidFill>
                  <a:schemeClr val="bg1"/>
                </a:solidFill>
                <a:cs typeface="+mj-cs"/>
              </a:rPr>
              <a:t> و </a:t>
            </a:r>
            <a:r>
              <a:rPr lang="fa-IR" sz="1400" b="1" dirty="0" err="1" smtClean="0">
                <a:solidFill>
                  <a:schemeClr val="bg1"/>
                </a:solidFill>
                <a:cs typeface="+mj-cs"/>
              </a:rPr>
              <a:t>بالاترين</a:t>
            </a:r>
            <a:r>
              <a:rPr lang="fa-IR" sz="1400" b="1" dirty="0" smtClean="0">
                <a:solidFill>
                  <a:schemeClr val="bg1"/>
                </a:solidFill>
                <a:cs typeface="+mj-cs"/>
              </a:rPr>
              <a:t> کشف که بالاتر از آن </a:t>
            </a:r>
            <a:r>
              <a:rPr lang="fa-IR" sz="1400" b="1" dirty="0" err="1" smtClean="0">
                <a:solidFill>
                  <a:schemeClr val="bg1"/>
                </a:solidFill>
                <a:cs typeface="+mj-cs"/>
              </a:rPr>
              <a:t>کشفي</a:t>
            </a:r>
            <a:r>
              <a:rPr lang="fa-IR" sz="1400" b="1" dirty="0" smtClean="0">
                <a:solidFill>
                  <a:schemeClr val="bg1"/>
                </a:solidFill>
                <a:cs typeface="+mj-cs"/>
              </a:rPr>
              <a:t> </a:t>
            </a:r>
            <a:r>
              <a:rPr lang="fa-IR" sz="1400" b="1" dirty="0" err="1" smtClean="0">
                <a:solidFill>
                  <a:schemeClr val="bg1"/>
                </a:solidFill>
                <a:cs typeface="+mj-cs"/>
              </a:rPr>
              <a:t>نيست</a:t>
            </a:r>
            <a:r>
              <a:rPr lang="fa-IR" sz="1400" b="1" dirty="0" smtClean="0">
                <a:solidFill>
                  <a:schemeClr val="bg1"/>
                </a:solidFill>
                <a:cs typeface="+mj-cs"/>
              </a:rPr>
              <a:t> و شخص در آن به اصل و </a:t>
            </a:r>
            <a:r>
              <a:rPr lang="fa-IR" sz="1400" b="1" dirty="0" err="1" smtClean="0">
                <a:solidFill>
                  <a:schemeClr val="bg1"/>
                </a:solidFill>
                <a:cs typeface="+mj-cs"/>
              </a:rPr>
              <a:t>حاق</a:t>
            </a:r>
            <a:r>
              <a:rPr lang="fa-IR" sz="1400" b="1" dirty="0" smtClean="0">
                <a:solidFill>
                  <a:schemeClr val="bg1"/>
                </a:solidFill>
                <a:cs typeface="+mj-cs"/>
              </a:rPr>
              <a:t> واقع واصل شده است، کشف </a:t>
            </a:r>
            <a:r>
              <a:rPr lang="fa-IR" sz="1400" b="1" dirty="0" err="1" smtClean="0">
                <a:solidFill>
                  <a:schemeClr val="bg1"/>
                </a:solidFill>
                <a:cs typeface="+mj-cs"/>
              </a:rPr>
              <a:t>ختمي</a:t>
            </a:r>
            <a:r>
              <a:rPr lang="fa-IR" sz="1400" b="1" dirty="0" smtClean="0">
                <a:solidFill>
                  <a:schemeClr val="bg1"/>
                </a:solidFill>
                <a:cs typeface="+mj-cs"/>
              </a:rPr>
              <a:t> است که حضرت رسول اکرم (ص) به آن </a:t>
            </a:r>
            <a:r>
              <a:rPr lang="fa-IR" sz="1400" b="1" dirty="0" err="1" smtClean="0">
                <a:solidFill>
                  <a:schemeClr val="bg1"/>
                </a:solidFill>
                <a:cs typeface="+mj-cs"/>
              </a:rPr>
              <a:t>رسيده</a:t>
            </a:r>
            <a:r>
              <a:rPr lang="fa-IR" sz="1400" b="1" dirty="0" smtClean="0">
                <a:solidFill>
                  <a:schemeClr val="bg1"/>
                </a:solidFill>
                <a:cs typeface="+mj-cs"/>
              </a:rPr>
              <a:t> است و از آن به کشف اتم و </a:t>
            </a:r>
            <a:r>
              <a:rPr lang="fa-IR" sz="1400" b="1" dirty="0" err="1" smtClean="0">
                <a:solidFill>
                  <a:schemeClr val="bg1"/>
                </a:solidFill>
                <a:cs typeface="+mj-cs"/>
              </a:rPr>
              <a:t>يا</a:t>
            </a:r>
            <a:r>
              <a:rPr lang="fa-IR" sz="1400" b="1" dirty="0" smtClean="0">
                <a:solidFill>
                  <a:schemeClr val="bg1"/>
                </a:solidFill>
                <a:cs typeface="+mj-cs"/>
              </a:rPr>
              <a:t> تام </a:t>
            </a:r>
            <a:r>
              <a:rPr lang="fa-IR" sz="1400" b="1" dirty="0" err="1" smtClean="0">
                <a:solidFill>
                  <a:schemeClr val="bg1"/>
                </a:solidFill>
                <a:cs typeface="+mj-cs"/>
              </a:rPr>
              <a:t>تعبير</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کنند.</a:t>
            </a:r>
            <a:r>
              <a:rPr lang="fa-IR" sz="1400" b="1" dirty="0" err="1" smtClean="0">
                <a:solidFill>
                  <a:schemeClr val="bg1"/>
                </a:solidFill>
                <a:cs typeface="+mj-cs"/>
              </a:rPr>
              <a:t>اين</a:t>
            </a:r>
            <a:r>
              <a:rPr lang="fa-IR" sz="1400" b="1" dirty="0" smtClean="0">
                <a:solidFill>
                  <a:schemeClr val="bg1"/>
                </a:solidFill>
                <a:cs typeface="+mj-cs"/>
              </a:rPr>
              <a:t> کشف </a:t>
            </a:r>
            <a:r>
              <a:rPr lang="fa-IR" sz="1400" b="1" dirty="0" err="1" smtClean="0">
                <a:solidFill>
                  <a:schemeClr val="bg1"/>
                </a:solidFill>
                <a:cs typeface="+mj-cs"/>
              </a:rPr>
              <a:t>ميزان</a:t>
            </a:r>
            <a:r>
              <a:rPr lang="fa-IR" sz="1400" b="1" dirty="0" smtClean="0">
                <a:solidFill>
                  <a:schemeClr val="bg1"/>
                </a:solidFill>
                <a:cs typeface="+mj-cs"/>
              </a:rPr>
              <a:t> است و </a:t>
            </a:r>
            <a:r>
              <a:rPr lang="fa-IR" sz="1400" b="1" dirty="0" err="1" smtClean="0">
                <a:solidFill>
                  <a:schemeClr val="bg1"/>
                </a:solidFill>
                <a:cs typeface="+mj-cs"/>
              </a:rPr>
              <a:t>تمامي</a:t>
            </a:r>
            <a:r>
              <a:rPr lang="fa-IR" sz="1400" b="1" dirty="0" smtClean="0">
                <a:solidFill>
                  <a:schemeClr val="bg1"/>
                </a:solidFill>
                <a:cs typeface="+mj-cs"/>
              </a:rPr>
              <a:t> </a:t>
            </a:r>
            <a:r>
              <a:rPr lang="fa-IR" sz="1400" b="1" dirty="0" err="1" smtClean="0">
                <a:solidFill>
                  <a:schemeClr val="bg1"/>
                </a:solidFill>
                <a:cs typeface="+mj-cs"/>
              </a:rPr>
              <a:t>کشفها</a:t>
            </a:r>
            <a:r>
              <a:rPr lang="fa-IR" sz="1400" b="1" dirty="0" smtClean="0">
                <a:solidFill>
                  <a:schemeClr val="bg1"/>
                </a:solidFill>
                <a:cs typeface="+mj-cs"/>
              </a:rPr>
              <a:t> </a:t>
            </a:r>
            <a:r>
              <a:rPr lang="fa-IR" sz="1400" b="1" dirty="0" err="1" smtClean="0">
                <a:solidFill>
                  <a:schemeClr val="bg1"/>
                </a:solidFill>
                <a:cs typeface="+mj-cs"/>
              </a:rPr>
              <a:t>بايد</a:t>
            </a:r>
            <a:r>
              <a:rPr lang="fa-IR" sz="1400" b="1" dirty="0" smtClean="0">
                <a:solidFill>
                  <a:schemeClr val="bg1"/>
                </a:solidFill>
                <a:cs typeface="+mj-cs"/>
              </a:rPr>
              <a:t> با آن </a:t>
            </a:r>
            <a:r>
              <a:rPr lang="fa-IR" sz="1400" b="1" dirty="0" err="1" smtClean="0">
                <a:solidFill>
                  <a:schemeClr val="bg1"/>
                </a:solidFill>
                <a:cs typeface="+mj-cs"/>
              </a:rPr>
              <a:t>سنجيده</a:t>
            </a:r>
            <a:r>
              <a:rPr lang="fa-IR" sz="1400" b="1" dirty="0" smtClean="0">
                <a:solidFill>
                  <a:schemeClr val="bg1"/>
                </a:solidFill>
                <a:cs typeface="+mj-cs"/>
              </a:rPr>
              <a:t> شوند.</a:t>
            </a:r>
            <a:endParaRPr lang="en-US" sz="1400" b="1" dirty="0" smtClean="0">
              <a:solidFill>
                <a:schemeClr val="bg1"/>
              </a:solidFill>
              <a:cs typeface="+mj-cs"/>
            </a:endParaRPr>
          </a:p>
          <a:p>
            <a:pPr algn="just" rtl="1" eaLnBrk="1" hangingPunct="1">
              <a:defRPr/>
            </a:pPr>
            <a:r>
              <a:rPr lang="fa-IR" sz="1400" b="1" dirty="0" smtClean="0">
                <a:solidFill>
                  <a:schemeClr val="bg1"/>
                </a:solidFill>
                <a:cs typeface="+mj-cs"/>
              </a:rPr>
              <a:t>       آنچه در </a:t>
            </a:r>
            <a:r>
              <a:rPr lang="fa-IR" sz="1400" b="1" dirty="0" err="1" smtClean="0">
                <a:solidFill>
                  <a:schemeClr val="bg1"/>
                </a:solidFill>
                <a:cs typeface="+mj-cs"/>
              </a:rPr>
              <a:t>اين</a:t>
            </a:r>
            <a:r>
              <a:rPr lang="fa-IR" sz="1400" b="1" dirty="0" smtClean="0">
                <a:solidFill>
                  <a:schemeClr val="bg1"/>
                </a:solidFill>
                <a:cs typeface="+mj-cs"/>
              </a:rPr>
              <a:t> بحث مهم است، </a:t>
            </a:r>
            <a:r>
              <a:rPr lang="fa-IR" sz="1400" b="1" dirty="0" err="1" smtClean="0">
                <a:solidFill>
                  <a:schemeClr val="bg1"/>
                </a:solidFill>
                <a:cs typeface="+mj-cs"/>
              </a:rPr>
              <a:t>تلقي</a:t>
            </a:r>
            <a:r>
              <a:rPr lang="fa-IR" sz="1400" b="1" dirty="0" smtClean="0">
                <a:solidFill>
                  <a:schemeClr val="bg1"/>
                </a:solidFill>
                <a:cs typeface="+mj-cs"/>
              </a:rPr>
              <a:t> عرفا از </a:t>
            </a:r>
            <a:r>
              <a:rPr lang="fa-IR" sz="1400" b="1" dirty="0" err="1" smtClean="0">
                <a:solidFill>
                  <a:schemeClr val="bg1"/>
                </a:solidFill>
                <a:cs typeface="+mj-cs"/>
              </a:rPr>
              <a:t>وحي</a:t>
            </a:r>
            <a:r>
              <a:rPr lang="fa-IR" sz="1400" b="1" dirty="0" smtClean="0">
                <a:solidFill>
                  <a:schemeClr val="bg1"/>
                </a:solidFill>
                <a:cs typeface="+mj-cs"/>
              </a:rPr>
              <a:t> و </a:t>
            </a:r>
            <a:r>
              <a:rPr lang="fa-IR" sz="1400" b="1" dirty="0" err="1" smtClean="0">
                <a:solidFill>
                  <a:schemeClr val="bg1"/>
                </a:solidFill>
                <a:cs typeface="+mj-cs"/>
              </a:rPr>
              <a:t>حقيقت</a:t>
            </a:r>
            <a:r>
              <a:rPr lang="fa-IR" sz="1400" b="1" dirty="0" smtClean="0">
                <a:solidFill>
                  <a:schemeClr val="bg1"/>
                </a:solidFill>
                <a:cs typeface="+mj-cs"/>
              </a:rPr>
              <a:t> آنست که با برداشت فلاسفه و </a:t>
            </a:r>
            <a:r>
              <a:rPr lang="fa-IR" sz="1400" b="1" dirty="0" err="1" smtClean="0">
                <a:solidFill>
                  <a:schemeClr val="bg1"/>
                </a:solidFill>
                <a:cs typeface="+mj-cs"/>
              </a:rPr>
              <a:t>متکلمين</a:t>
            </a:r>
            <a:r>
              <a:rPr lang="fa-IR" sz="1400" b="1" dirty="0" smtClean="0">
                <a:solidFill>
                  <a:schemeClr val="bg1"/>
                </a:solidFill>
                <a:cs typeface="+mj-cs"/>
              </a:rPr>
              <a:t> متفاوت است. عرفا </a:t>
            </a:r>
            <a:r>
              <a:rPr lang="fa-IR" sz="1400" b="1" dirty="0" err="1" smtClean="0">
                <a:solidFill>
                  <a:schemeClr val="bg1"/>
                </a:solidFill>
                <a:cs typeface="+mj-cs"/>
              </a:rPr>
              <a:t>حقيقت</a:t>
            </a:r>
            <a:r>
              <a:rPr lang="fa-IR" sz="1400" b="1" dirty="0" smtClean="0">
                <a:solidFill>
                  <a:schemeClr val="bg1"/>
                </a:solidFill>
                <a:cs typeface="+mj-cs"/>
              </a:rPr>
              <a:t> </a:t>
            </a:r>
            <a:r>
              <a:rPr lang="fa-IR" sz="1400" b="1" dirty="0" err="1" smtClean="0">
                <a:solidFill>
                  <a:schemeClr val="bg1"/>
                </a:solidFill>
                <a:cs typeface="+mj-cs"/>
              </a:rPr>
              <a:t>وحي</a:t>
            </a:r>
            <a:r>
              <a:rPr lang="fa-IR" sz="1400" b="1" dirty="0" smtClean="0">
                <a:solidFill>
                  <a:schemeClr val="bg1"/>
                </a:solidFill>
                <a:cs typeface="+mj-cs"/>
              </a:rPr>
              <a:t> را </a:t>
            </a:r>
            <a:r>
              <a:rPr lang="fa-IR" sz="1400" b="1" dirty="0" err="1" smtClean="0">
                <a:solidFill>
                  <a:schemeClr val="bg1"/>
                </a:solidFill>
                <a:cs typeface="+mj-cs"/>
              </a:rPr>
              <a:t>کشفي</a:t>
            </a:r>
            <a:r>
              <a:rPr lang="fa-IR" sz="1400" b="1" dirty="0" smtClean="0">
                <a:solidFill>
                  <a:schemeClr val="bg1"/>
                </a:solidFill>
                <a:cs typeface="+mj-cs"/>
              </a:rPr>
              <a:t> و از سنخ حضور </a:t>
            </a:r>
            <a:r>
              <a:rPr lang="fa-IR" sz="1400" b="1" dirty="0" err="1" smtClean="0">
                <a:solidFill>
                  <a:schemeClr val="bg1"/>
                </a:solidFill>
                <a:cs typeface="+mj-cs"/>
              </a:rPr>
              <a:t>مي</a:t>
            </a:r>
            <a:r>
              <a:rPr lang="fa-IR" sz="1400" b="1" dirty="0" smtClean="0">
                <a:solidFill>
                  <a:schemeClr val="bg1"/>
                </a:solidFill>
                <a:cs typeface="+mj-cs"/>
              </a:rPr>
              <a:t> دانند و معتقدند رسول الله (ص) </a:t>
            </a:r>
            <a:r>
              <a:rPr lang="fa-IR" sz="1400" b="1" dirty="0" err="1" smtClean="0">
                <a:solidFill>
                  <a:schemeClr val="bg1"/>
                </a:solidFill>
                <a:cs typeface="+mj-cs"/>
              </a:rPr>
              <a:t>حقايق</a:t>
            </a:r>
            <a:r>
              <a:rPr lang="fa-IR" sz="1400" b="1" dirty="0" smtClean="0">
                <a:solidFill>
                  <a:schemeClr val="bg1"/>
                </a:solidFill>
                <a:cs typeface="+mj-cs"/>
              </a:rPr>
              <a:t> و معارف را </a:t>
            </a:r>
            <a:r>
              <a:rPr lang="fa-IR" sz="1400" b="1" dirty="0" err="1" smtClean="0">
                <a:solidFill>
                  <a:schemeClr val="bg1"/>
                </a:solidFill>
                <a:cs typeface="+mj-cs"/>
              </a:rPr>
              <a:t>مي</a:t>
            </a:r>
            <a:r>
              <a:rPr lang="fa-IR" sz="1400" b="1" dirty="0" smtClean="0">
                <a:solidFill>
                  <a:schemeClr val="bg1"/>
                </a:solidFill>
                <a:cs typeface="+mj-cs"/>
              </a:rPr>
              <a:t> </a:t>
            </a:r>
            <a:r>
              <a:rPr lang="fa-IR" sz="1400" b="1" dirty="0" err="1" smtClean="0">
                <a:solidFill>
                  <a:schemeClr val="bg1"/>
                </a:solidFill>
                <a:cs typeface="+mj-cs"/>
              </a:rPr>
              <a:t>بينند</a:t>
            </a:r>
            <a:r>
              <a:rPr lang="fa-IR" sz="1400" b="1" dirty="0" smtClean="0">
                <a:solidFill>
                  <a:schemeClr val="bg1"/>
                </a:solidFill>
                <a:cs typeface="+mj-cs"/>
              </a:rPr>
              <a:t>. هرچند </a:t>
            </a:r>
            <a:r>
              <a:rPr lang="fa-IR" sz="1400" b="1" dirty="0" err="1" smtClean="0">
                <a:solidFill>
                  <a:schemeClr val="bg1"/>
                </a:solidFill>
                <a:cs typeface="+mj-cs"/>
              </a:rPr>
              <a:t>جبرئيل</a:t>
            </a:r>
            <a:r>
              <a:rPr lang="fa-IR" sz="1400" b="1" dirty="0" smtClean="0">
                <a:solidFill>
                  <a:schemeClr val="bg1"/>
                </a:solidFill>
                <a:cs typeface="+mj-cs"/>
              </a:rPr>
              <a:t> آنها را نازل کرده و </a:t>
            </a:r>
            <a:r>
              <a:rPr lang="fa-IR" sz="1400" b="1" dirty="0" err="1" smtClean="0">
                <a:solidFill>
                  <a:schemeClr val="bg1"/>
                </a:solidFill>
                <a:cs typeface="+mj-cs"/>
              </a:rPr>
              <a:t>يا</a:t>
            </a:r>
            <a:r>
              <a:rPr lang="fa-IR" sz="1400" b="1" dirty="0" smtClean="0">
                <a:solidFill>
                  <a:schemeClr val="bg1"/>
                </a:solidFill>
                <a:cs typeface="+mj-cs"/>
              </a:rPr>
              <a:t> رسول الله </a:t>
            </a:r>
            <a:r>
              <a:rPr lang="fa-IR" sz="1400" b="1" dirty="0" err="1" smtClean="0">
                <a:solidFill>
                  <a:schemeClr val="bg1"/>
                </a:solidFill>
                <a:cs typeface="+mj-cs"/>
              </a:rPr>
              <a:t>تلقي</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کند، </a:t>
            </a:r>
            <a:r>
              <a:rPr lang="fa-IR" sz="1400" b="1" dirty="0" err="1" smtClean="0">
                <a:solidFill>
                  <a:schemeClr val="bg1"/>
                </a:solidFill>
                <a:cs typeface="+mj-cs"/>
              </a:rPr>
              <a:t>ولي</a:t>
            </a:r>
            <a:r>
              <a:rPr lang="fa-IR" sz="1400" b="1" dirty="0" smtClean="0">
                <a:solidFill>
                  <a:schemeClr val="bg1"/>
                </a:solidFill>
                <a:cs typeface="+mj-cs"/>
              </a:rPr>
              <a:t> </a:t>
            </a:r>
            <a:r>
              <a:rPr lang="fa-IR" sz="1400" b="1" dirty="0" err="1" smtClean="0">
                <a:solidFill>
                  <a:schemeClr val="bg1"/>
                </a:solidFill>
                <a:cs typeface="+mj-cs"/>
              </a:rPr>
              <a:t>همين</a:t>
            </a:r>
            <a:r>
              <a:rPr lang="fa-IR" sz="1400" b="1" dirty="0" smtClean="0">
                <a:solidFill>
                  <a:schemeClr val="bg1"/>
                </a:solidFill>
                <a:cs typeface="+mj-cs"/>
              </a:rPr>
              <a:t> </a:t>
            </a:r>
            <a:r>
              <a:rPr lang="fa-IR" sz="1400" b="1" dirty="0" err="1" smtClean="0">
                <a:solidFill>
                  <a:schemeClr val="bg1"/>
                </a:solidFill>
                <a:cs typeface="+mj-cs"/>
              </a:rPr>
              <a:t>تلقي</a:t>
            </a:r>
            <a:r>
              <a:rPr lang="fa-IR" sz="1400" b="1" dirty="0" smtClean="0">
                <a:solidFill>
                  <a:schemeClr val="bg1"/>
                </a:solidFill>
                <a:cs typeface="+mj-cs"/>
              </a:rPr>
              <a:t> و </a:t>
            </a:r>
            <a:r>
              <a:rPr lang="fa-IR" sz="1400" b="1" dirty="0" err="1" smtClean="0">
                <a:solidFill>
                  <a:schemeClr val="bg1"/>
                </a:solidFill>
                <a:cs typeface="+mj-cs"/>
              </a:rPr>
              <a:t>يا</a:t>
            </a:r>
            <a:r>
              <a:rPr lang="fa-IR" sz="1400" b="1" dirty="0" smtClean="0">
                <a:solidFill>
                  <a:schemeClr val="bg1"/>
                </a:solidFill>
                <a:cs typeface="+mj-cs"/>
              </a:rPr>
              <a:t> نزول </a:t>
            </a:r>
            <a:r>
              <a:rPr lang="fa-IR" sz="1400" b="1" dirty="0" err="1" smtClean="0">
                <a:solidFill>
                  <a:schemeClr val="bg1"/>
                </a:solidFill>
                <a:cs typeface="+mj-cs"/>
              </a:rPr>
              <a:t>جبرئيل</a:t>
            </a:r>
            <a:r>
              <a:rPr lang="fa-IR" sz="1400" b="1" dirty="0" smtClean="0">
                <a:solidFill>
                  <a:schemeClr val="bg1"/>
                </a:solidFill>
                <a:cs typeface="+mj-cs"/>
              </a:rPr>
              <a:t> </a:t>
            </a:r>
            <a:r>
              <a:rPr lang="fa-IR" sz="1400" b="1" dirty="0" err="1" smtClean="0">
                <a:solidFill>
                  <a:schemeClr val="bg1"/>
                </a:solidFill>
                <a:cs typeface="+mj-cs"/>
              </a:rPr>
              <a:t>بايد</a:t>
            </a:r>
            <a:r>
              <a:rPr lang="fa-IR" sz="1400" b="1" dirty="0" smtClean="0">
                <a:solidFill>
                  <a:schemeClr val="bg1"/>
                </a:solidFill>
                <a:cs typeface="+mj-cs"/>
              </a:rPr>
              <a:t> به نحو </a:t>
            </a:r>
            <a:r>
              <a:rPr lang="fa-IR" sz="1400" b="1" dirty="0" err="1" smtClean="0">
                <a:solidFill>
                  <a:schemeClr val="bg1"/>
                </a:solidFill>
                <a:cs typeface="+mj-cs"/>
              </a:rPr>
              <a:t>کشفي</a:t>
            </a:r>
            <a:r>
              <a:rPr lang="fa-IR" sz="1400" b="1" dirty="0" smtClean="0">
                <a:solidFill>
                  <a:schemeClr val="bg1"/>
                </a:solidFill>
                <a:cs typeface="+mj-cs"/>
              </a:rPr>
              <a:t> معنا شود و نه </a:t>
            </a:r>
            <a:r>
              <a:rPr lang="fa-IR" sz="1400" b="1" dirty="0" err="1" smtClean="0">
                <a:solidFill>
                  <a:schemeClr val="bg1"/>
                </a:solidFill>
                <a:cs typeface="+mj-cs"/>
              </a:rPr>
              <a:t>حصولي</a:t>
            </a:r>
            <a:r>
              <a:rPr lang="fa-IR" sz="1400" b="1" dirty="0" smtClean="0">
                <a:solidFill>
                  <a:schemeClr val="bg1"/>
                </a:solidFill>
                <a:cs typeface="+mj-cs"/>
              </a:rPr>
              <a:t>. </a:t>
            </a:r>
            <a:r>
              <a:rPr lang="fa-IR" sz="1400" b="1" dirty="0" err="1" smtClean="0">
                <a:solidFill>
                  <a:schemeClr val="bg1"/>
                </a:solidFill>
                <a:cs typeface="+mj-cs"/>
              </a:rPr>
              <a:t>اينکه</a:t>
            </a:r>
            <a:r>
              <a:rPr lang="fa-IR" sz="1400" b="1" dirty="0" smtClean="0">
                <a:solidFill>
                  <a:schemeClr val="bg1"/>
                </a:solidFill>
                <a:cs typeface="+mj-cs"/>
              </a:rPr>
              <a:t> در </a:t>
            </a:r>
            <a:r>
              <a:rPr lang="fa-IR" sz="1400" b="1" dirty="0" err="1" smtClean="0">
                <a:solidFill>
                  <a:schemeClr val="bg1"/>
                </a:solidFill>
                <a:cs typeface="+mj-cs"/>
              </a:rPr>
              <a:t>بيانات</a:t>
            </a:r>
            <a:r>
              <a:rPr lang="fa-IR" sz="1400" b="1" dirty="0" smtClean="0">
                <a:solidFill>
                  <a:schemeClr val="bg1"/>
                </a:solidFill>
                <a:cs typeface="+mj-cs"/>
              </a:rPr>
              <a:t> </a:t>
            </a:r>
            <a:r>
              <a:rPr lang="fa-IR" sz="1400" b="1" dirty="0" err="1" smtClean="0">
                <a:solidFill>
                  <a:schemeClr val="bg1"/>
                </a:solidFill>
                <a:cs typeface="+mj-cs"/>
              </a:rPr>
              <a:t>شرعي</a:t>
            </a:r>
            <a:r>
              <a:rPr lang="fa-IR" sz="1400" b="1" dirty="0" smtClean="0">
                <a:solidFill>
                  <a:schemeClr val="bg1"/>
                </a:solidFill>
                <a:cs typeface="+mj-cs"/>
              </a:rPr>
              <a:t> </a:t>
            </a:r>
            <a:r>
              <a:rPr lang="fa-IR" sz="1400" b="1" dirty="0" err="1" smtClean="0">
                <a:solidFill>
                  <a:schemeClr val="bg1"/>
                </a:solidFill>
                <a:cs typeface="+mj-cs"/>
              </a:rPr>
              <a:t>داريم</a:t>
            </a:r>
            <a:r>
              <a:rPr lang="fa-IR" sz="1400" b="1" dirty="0" smtClean="0">
                <a:solidFill>
                  <a:schemeClr val="bg1"/>
                </a:solidFill>
                <a:cs typeface="+mj-cs"/>
              </a:rPr>
              <a:t> :« ما کذب </a:t>
            </a:r>
            <a:r>
              <a:rPr lang="fa-IR" sz="1400" b="1" dirty="0" err="1" smtClean="0">
                <a:solidFill>
                  <a:schemeClr val="bg1"/>
                </a:solidFill>
                <a:cs typeface="+mj-cs"/>
              </a:rPr>
              <a:t>الفؤاد</a:t>
            </a:r>
            <a:r>
              <a:rPr lang="fa-IR" sz="1400" b="1" dirty="0" smtClean="0">
                <a:solidFill>
                  <a:schemeClr val="bg1"/>
                </a:solidFill>
                <a:cs typeface="+mj-cs"/>
              </a:rPr>
              <a:t> ما </a:t>
            </a:r>
            <a:r>
              <a:rPr lang="fa-IR" sz="1400" b="1" dirty="0" err="1" smtClean="0">
                <a:solidFill>
                  <a:schemeClr val="bg1"/>
                </a:solidFill>
                <a:cs typeface="+mj-cs"/>
              </a:rPr>
              <a:t>رأي</a:t>
            </a:r>
            <a:r>
              <a:rPr lang="fa-IR" sz="1400" b="1" dirty="0" smtClean="0">
                <a:solidFill>
                  <a:schemeClr val="bg1"/>
                </a:solidFill>
                <a:cs typeface="+mj-cs"/>
              </a:rPr>
              <a:t>» ،بحث </a:t>
            </a:r>
            <a:r>
              <a:rPr lang="fa-IR" sz="1400" b="1" dirty="0" err="1" smtClean="0">
                <a:solidFill>
                  <a:schemeClr val="bg1"/>
                </a:solidFill>
                <a:cs typeface="+mj-cs"/>
              </a:rPr>
              <a:t>ديدن</a:t>
            </a:r>
            <a:r>
              <a:rPr lang="fa-IR" sz="1400" b="1" dirty="0" smtClean="0">
                <a:solidFill>
                  <a:schemeClr val="bg1"/>
                </a:solidFill>
                <a:cs typeface="+mj-cs"/>
              </a:rPr>
              <a:t> و شهود است و نه حصول. حضرت امام (ره) در </a:t>
            </a:r>
            <a:r>
              <a:rPr lang="fa-IR" sz="1400" b="1" dirty="0" err="1" smtClean="0">
                <a:solidFill>
                  <a:schemeClr val="bg1"/>
                </a:solidFill>
                <a:cs typeface="+mj-cs"/>
              </a:rPr>
              <a:t>تفسير</a:t>
            </a:r>
            <a:r>
              <a:rPr lang="fa-IR" sz="1400" b="1" dirty="0" smtClean="0">
                <a:solidFill>
                  <a:schemeClr val="bg1"/>
                </a:solidFill>
                <a:cs typeface="+mj-cs"/>
              </a:rPr>
              <a:t> فاتحه از </a:t>
            </a:r>
            <a:r>
              <a:rPr lang="fa-IR" sz="1400" b="1" dirty="0" err="1" smtClean="0">
                <a:solidFill>
                  <a:schemeClr val="bg1"/>
                </a:solidFill>
                <a:cs typeface="+mj-cs"/>
              </a:rPr>
              <a:t>وحي</a:t>
            </a:r>
            <a:r>
              <a:rPr lang="fa-IR" sz="1400" b="1" dirty="0" smtClean="0">
                <a:solidFill>
                  <a:schemeClr val="bg1"/>
                </a:solidFill>
                <a:cs typeface="+mj-cs"/>
              </a:rPr>
              <a:t> به کشف تام </a:t>
            </a:r>
            <a:r>
              <a:rPr lang="fa-IR" sz="1400" b="1" dirty="0" err="1" smtClean="0">
                <a:solidFill>
                  <a:schemeClr val="bg1"/>
                </a:solidFill>
                <a:cs typeface="+mj-cs"/>
              </a:rPr>
              <a:t>محمدي</a:t>
            </a:r>
            <a:r>
              <a:rPr lang="fa-IR" sz="1400" b="1" dirty="0" smtClean="0">
                <a:solidFill>
                  <a:schemeClr val="bg1"/>
                </a:solidFill>
                <a:cs typeface="+mj-cs"/>
              </a:rPr>
              <a:t>(ص) </a:t>
            </a:r>
            <a:r>
              <a:rPr lang="fa-IR" sz="1400" b="1" dirty="0" err="1" smtClean="0">
                <a:solidFill>
                  <a:schemeClr val="bg1"/>
                </a:solidFill>
                <a:cs typeface="+mj-cs"/>
              </a:rPr>
              <a:t>تعبير</a:t>
            </a:r>
            <a:r>
              <a:rPr lang="fa-IR" sz="1400" b="1" dirty="0" smtClean="0">
                <a:solidFill>
                  <a:schemeClr val="bg1"/>
                </a:solidFill>
                <a:cs typeface="+mj-cs"/>
              </a:rPr>
              <a:t> نموده </a:t>
            </a:r>
            <a:r>
              <a:rPr lang="fa-IR" sz="1400" b="1" dirty="0" err="1" smtClean="0">
                <a:solidFill>
                  <a:schemeClr val="bg1"/>
                </a:solidFill>
                <a:cs typeface="+mj-cs"/>
              </a:rPr>
              <a:t>اند</a:t>
            </a:r>
            <a:r>
              <a:rPr lang="fa-IR" sz="1400" b="1" dirty="0" smtClean="0">
                <a:solidFill>
                  <a:schemeClr val="bg1"/>
                </a:solidFill>
                <a:cs typeface="+mj-cs"/>
              </a:rPr>
              <a:t>. در رابطه با علم </a:t>
            </a:r>
            <a:r>
              <a:rPr lang="fa-IR" sz="1400" b="1" dirty="0" err="1" smtClean="0">
                <a:solidFill>
                  <a:schemeClr val="bg1"/>
                </a:solidFill>
                <a:cs typeface="+mj-cs"/>
              </a:rPr>
              <a:t>معصومين</a:t>
            </a:r>
            <a:r>
              <a:rPr lang="fa-IR" sz="1400" b="1" dirty="0" smtClean="0">
                <a:solidFill>
                  <a:schemeClr val="bg1"/>
                </a:solidFill>
                <a:cs typeface="+mj-cs"/>
              </a:rPr>
              <a:t> که آن را علم </a:t>
            </a:r>
            <a:r>
              <a:rPr lang="fa-IR" sz="1400" b="1" dirty="0" err="1" smtClean="0">
                <a:solidFill>
                  <a:schemeClr val="bg1"/>
                </a:solidFill>
                <a:cs typeface="+mj-cs"/>
              </a:rPr>
              <a:t>لدني</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a:t>
            </a:r>
            <a:r>
              <a:rPr lang="fa-IR" sz="1400" b="1" dirty="0" err="1" smtClean="0">
                <a:solidFill>
                  <a:schemeClr val="bg1"/>
                </a:solidFill>
                <a:cs typeface="+mj-cs"/>
              </a:rPr>
              <a:t>دانيم</a:t>
            </a:r>
            <a:r>
              <a:rPr lang="fa-IR" sz="1400" b="1" dirty="0" smtClean="0">
                <a:solidFill>
                  <a:schemeClr val="bg1"/>
                </a:solidFill>
                <a:cs typeface="+mj-cs"/>
              </a:rPr>
              <a:t>: «و </a:t>
            </a:r>
            <a:r>
              <a:rPr lang="fa-IR" sz="1400" b="1" dirty="0" err="1" smtClean="0">
                <a:solidFill>
                  <a:schemeClr val="bg1"/>
                </a:solidFill>
                <a:cs typeface="+mj-cs"/>
              </a:rPr>
              <a:t>علّمناه</a:t>
            </a:r>
            <a:r>
              <a:rPr lang="fa-IR" sz="1400" b="1" dirty="0" smtClean="0">
                <a:solidFill>
                  <a:schemeClr val="bg1"/>
                </a:solidFill>
                <a:cs typeface="+mj-cs"/>
              </a:rPr>
              <a:t> من </a:t>
            </a:r>
            <a:r>
              <a:rPr lang="fa-IR" sz="1400" b="1" dirty="0" err="1" smtClean="0">
                <a:solidFill>
                  <a:schemeClr val="bg1"/>
                </a:solidFill>
                <a:cs typeface="+mj-cs"/>
              </a:rPr>
              <a:t>لدنّا</a:t>
            </a:r>
            <a:r>
              <a:rPr lang="fa-IR" sz="1400" b="1" dirty="0" smtClean="0">
                <a:solidFill>
                  <a:schemeClr val="bg1"/>
                </a:solidFill>
                <a:cs typeface="+mj-cs"/>
              </a:rPr>
              <a:t> علما» </a:t>
            </a:r>
            <a:r>
              <a:rPr lang="fa-IR" sz="1400" b="1" dirty="0" err="1" smtClean="0">
                <a:solidFill>
                  <a:schemeClr val="bg1"/>
                </a:solidFill>
                <a:cs typeface="+mj-cs"/>
              </a:rPr>
              <a:t>نيز</a:t>
            </a:r>
            <a:r>
              <a:rPr lang="fa-IR" sz="1400" b="1" dirty="0" smtClean="0">
                <a:solidFill>
                  <a:schemeClr val="bg1"/>
                </a:solidFill>
                <a:cs typeface="+mj-cs"/>
              </a:rPr>
              <a:t> بحث کشف است. </a:t>
            </a:r>
            <a:r>
              <a:rPr lang="fa-IR" sz="1400" b="1" dirty="0" err="1" smtClean="0">
                <a:solidFill>
                  <a:schemeClr val="bg1"/>
                </a:solidFill>
                <a:cs typeface="+mj-cs"/>
              </a:rPr>
              <a:t>حقيقت</a:t>
            </a:r>
            <a:r>
              <a:rPr lang="fa-IR" sz="1400" b="1" dirty="0" smtClean="0">
                <a:solidFill>
                  <a:schemeClr val="bg1"/>
                </a:solidFill>
                <a:cs typeface="+mj-cs"/>
              </a:rPr>
              <a:t> معراج حضرت خاتم (ص) را </a:t>
            </a:r>
            <a:r>
              <a:rPr lang="fa-IR" sz="1400" b="1" dirty="0" err="1" smtClean="0">
                <a:solidFill>
                  <a:schemeClr val="bg1"/>
                </a:solidFill>
                <a:cs typeface="+mj-cs"/>
              </a:rPr>
              <a:t>نيز</a:t>
            </a:r>
            <a:r>
              <a:rPr lang="fa-IR" sz="1400" b="1" dirty="0" smtClean="0">
                <a:solidFill>
                  <a:schemeClr val="bg1"/>
                </a:solidFill>
                <a:cs typeface="+mj-cs"/>
              </a:rPr>
              <a:t> </a:t>
            </a:r>
            <a:r>
              <a:rPr lang="fa-IR" sz="1400" b="1" dirty="0" err="1" smtClean="0">
                <a:solidFill>
                  <a:schemeClr val="bg1"/>
                </a:solidFill>
                <a:cs typeface="+mj-cs"/>
              </a:rPr>
              <a:t>بايد</a:t>
            </a:r>
            <a:r>
              <a:rPr lang="fa-IR" sz="1400" b="1" dirty="0" smtClean="0">
                <a:solidFill>
                  <a:schemeClr val="bg1"/>
                </a:solidFill>
                <a:cs typeface="+mj-cs"/>
              </a:rPr>
              <a:t> کشف دانست که حضرت </a:t>
            </a:r>
            <a:r>
              <a:rPr lang="fa-IR" sz="1400" b="1" dirty="0" err="1" smtClean="0">
                <a:solidFill>
                  <a:schemeClr val="bg1"/>
                </a:solidFill>
                <a:cs typeface="+mj-cs"/>
              </a:rPr>
              <a:t>مي</a:t>
            </a:r>
            <a:r>
              <a:rPr lang="fa-IR" sz="1400" b="1" dirty="0" smtClean="0">
                <a:solidFill>
                  <a:schemeClr val="bg1"/>
                </a:solidFill>
                <a:cs typeface="+mj-cs"/>
              </a:rPr>
              <a:t> </a:t>
            </a:r>
            <a:r>
              <a:rPr lang="fa-IR" sz="1400" b="1" dirty="0" err="1" smtClean="0">
                <a:solidFill>
                  <a:schemeClr val="bg1"/>
                </a:solidFill>
                <a:cs typeface="+mj-cs"/>
              </a:rPr>
              <a:t>فرمايند</a:t>
            </a:r>
            <a:r>
              <a:rPr lang="fa-IR" sz="1400" b="1" dirty="0" smtClean="0">
                <a:solidFill>
                  <a:schemeClr val="bg1"/>
                </a:solidFill>
                <a:cs typeface="+mj-cs"/>
              </a:rPr>
              <a:t> </a:t>
            </a:r>
            <a:r>
              <a:rPr lang="fa-IR" sz="1400" b="1" dirty="0" err="1" smtClean="0">
                <a:solidFill>
                  <a:schemeClr val="bg1"/>
                </a:solidFill>
                <a:cs typeface="+mj-cs"/>
              </a:rPr>
              <a:t>وقتي</a:t>
            </a:r>
            <a:r>
              <a:rPr lang="fa-IR" sz="1400" b="1" dirty="0" smtClean="0">
                <a:solidFill>
                  <a:schemeClr val="bg1"/>
                </a:solidFill>
                <a:cs typeface="+mj-cs"/>
              </a:rPr>
              <a:t> رفتم </a:t>
            </a:r>
            <a:r>
              <a:rPr lang="fa-IR" sz="1400" b="1" dirty="0" err="1" smtClean="0">
                <a:solidFill>
                  <a:schemeClr val="bg1"/>
                </a:solidFill>
                <a:cs typeface="+mj-cs"/>
              </a:rPr>
              <a:t>عرقي</a:t>
            </a:r>
            <a:r>
              <a:rPr lang="fa-IR" sz="1400" b="1" dirty="0" smtClean="0">
                <a:solidFill>
                  <a:schemeClr val="bg1"/>
                </a:solidFill>
                <a:cs typeface="+mj-cs"/>
              </a:rPr>
              <a:t> بر </a:t>
            </a:r>
            <a:r>
              <a:rPr lang="fa-IR" sz="1400" b="1" dirty="0" err="1" smtClean="0">
                <a:solidFill>
                  <a:schemeClr val="bg1"/>
                </a:solidFill>
                <a:cs typeface="+mj-cs"/>
              </a:rPr>
              <a:t>پيشاني</a:t>
            </a:r>
            <a:r>
              <a:rPr lang="fa-IR" sz="1400" b="1" dirty="0" smtClean="0">
                <a:solidFill>
                  <a:schemeClr val="bg1"/>
                </a:solidFill>
                <a:cs typeface="+mj-cs"/>
              </a:rPr>
              <a:t> داشتم که تا موقع برگشتن آن عرق خشک نشده بود ؛</a:t>
            </a:r>
            <a:r>
              <a:rPr lang="fa-IR" sz="1400" b="1" dirty="0" err="1" smtClean="0">
                <a:solidFill>
                  <a:schemeClr val="bg1"/>
                </a:solidFill>
                <a:cs typeface="+mj-cs"/>
              </a:rPr>
              <a:t>يعني</a:t>
            </a:r>
            <a:r>
              <a:rPr lang="fa-IR" sz="1400" b="1" dirty="0" smtClean="0">
                <a:solidFill>
                  <a:schemeClr val="bg1"/>
                </a:solidFill>
                <a:cs typeface="+mj-cs"/>
              </a:rPr>
              <a:t> تمام آنچه </a:t>
            </a:r>
            <a:r>
              <a:rPr lang="fa-IR" sz="1400" b="1" dirty="0" err="1" smtClean="0">
                <a:solidFill>
                  <a:schemeClr val="bg1"/>
                </a:solidFill>
                <a:cs typeface="+mj-cs"/>
              </a:rPr>
              <a:t>ديده</a:t>
            </a:r>
            <a:r>
              <a:rPr lang="fa-IR" sz="1400" b="1" dirty="0" smtClean="0">
                <a:solidFill>
                  <a:schemeClr val="bg1"/>
                </a:solidFill>
                <a:cs typeface="+mj-cs"/>
              </a:rPr>
              <a:t> </a:t>
            </a:r>
            <a:r>
              <a:rPr lang="fa-IR" sz="1400" b="1" dirty="0" err="1" smtClean="0">
                <a:solidFill>
                  <a:schemeClr val="bg1"/>
                </a:solidFill>
                <a:cs typeface="+mj-cs"/>
              </a:rPr>
              <a:t>اند</a:t>
            </a:r>
            <a:r>
              <a:rPr lang="fa-IR" sz="1400" b="1" dirty="0" smtClean="0">
                <a:solidFill>
                  <a:schemeClr val="bg1"/>
                </a:solidFill>
                <a:cs typeface="+mj-cs"/>
              </a:rPr>
              <a:t> در </a:t>
            </a:r>
            <a:r>
              <a:rPr lang="fa-IR" sz="1400" b="1" dirty="0" err="1" smtClean="0">
                <a:solidFill>
                  <a:schemeClr val="bg1"/>
                </a:solidFill>
                <a:cs typeface="+mj-cs"/>
              </a:rPr>
              <a:t>همين</a:t>
            </a:r>
            <a:r>
              <a:rPr lang="fa-IR" sz="1400" b="1" dirty="0" smtClean="0">
                <a:solidFill>
                  <a:schemeClr val="bg1"/>
                </a:solidFill>
                <a:cs typeface="+mj-cs"/>
              </a:rPr>
              <a:t> فاصله بوده است. از </a:t>
            </a:r>
            <a:r>
              <a:rPr lang="fa-IR" sz="1400" b="1" dirty="0" err="1" smtClean="0">
                <a:solidFill>
                  <a:schemeClr val="bg1"/>
                </a:solidFill>
                <a:cs typeface="+mj-cs"/>
              </a:rPr>
              <a:t>اينجا</a:t>
            </a:r>
            <a:r>
              <a:rPr lang="fa-IR" sz="1400" b="1" dirty="0" smtClean="0">
                <a:solidFill>
                  <a:schemeClr val="bg1"/>
                </a:solidFill>
                <a:cs typeface="+mj-cs"/>
              </a:rPr>
              <a:t> </a:t>
            </a:r>
            <a:r>
              <a:rPr lang="fa-IR" sz="1400" b="1" dirty="0" err="1" smtClean="0">
                <a:solidFill>
                  <a:schemeClr val="bg1"/>
                </a:solidFill>
                <a:cs typeface="+mj-cs"/>
              </a:rPr>
              <a:t>فهميده</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شود </a:t>
            </a:r>
            <a:r>
              <a:rPr lang="fa-IR" sz="1400" b="1" dirty="0" err="1" smtClean="0">
                <a:solidFill>
                  <a:schemeClr val="bg1"/>
                </a:solidFill>
                <a:cs typeface="+mj-cs"/>
              </a:rPr>
              <a:t>وقتي</a:t>
            </a:r>
            <a:r>
              <a:rPr lang="fa-IR" sz="1400" b="1" dirty="0" smtClean="0">
                <a:solidFill>
                  <a:schemeClr val="bg1"/>
                </a:solidFill>
                <a:cs typeface="+mj-cs"/>
              </a:rPr>
              <a:t> از  </a:t>
            </a:r>
            <a:r>
              <a:rPr lang="fa-IR" sz="1400" b="1" dirty="0" err="1" smtClean="0">
                <a:solidFill>
                  <a:schemeClr val="bg1"/>
                </a:solidFill>
                <a:cs typeface="+mj-cs"/>
              </a:rPr>
              <a:t>وحي</a:t>
            </a:r>
            <a:r>
              <a:rPr lang="fa-IR" sz="1400" b="1" dirty="0" smtClean="0">
                <a:solidFill>
                  <a:schemeClr val="bg1"/>
                </a:solidFill>
                <a:cs typeface="+mj-cs"/>
              </a:rPr>
              <a:t>، به کشف تام </a:t>
            </a:r>
            <a:r>
              <a:rPr lang="fa-IR" sz="1400" b="1" dirty="0" err="1" smtClean="0">
                <a:solidFill>
                  <a:schemeClr val="bg1"/>
                </a:solidFill>
                <a:cs typeface="+mj-cs"/>
              </a:rPr>
              <a:t>محمدي</a:t>
            </a:r>
            <a:r>
              <a:rPr lang="fa-IR" sz="1400" b="1" dirty="0" smtClean="0">
                <a:solidFill>
                  <a:schemeClr val="bg1"/>
                </a:solidFill>
                <a:cs typeface="+mj-cs"/>
              </a:rPr>
              <a:t>(ص)</a:t>
            </a:r>
            <a:r>
              <a:rPr lang="fa-IR" sz="1400" b="1" dirty="0" err="1" smtClean="0">
                <a:solidFill>
                  <a:schemeClr val="bg1"/>
                </a:solidFill>
                <a:cs typeface="+mj-cs"/>
              </a:rPr>
              <a:t>تعبير</a:t>
            </a:r>
            <a:r>
              <a:rPr lang="fa-IR" sz="1400" b="1" dirty="0" smtClean="0">
                <a:solidFill>
                  <a:schemeClr val="bg1"/>
                </a:solidFill>
                <a:cs typeface="+mj-cs"/>
              </a:rPr>
              <a:t> کرده </a:t>
            </a:r>
            <a:r>
              <a:rPr lang="fa-IR" sz="1400" b="1" dirty="0" err="1" smtClean="0">
                <a:solidFill>
                  <a:schemeClr val="bg1"/>
                </a:solidFill>
                <a:cs typeface="+mj-cs"/>
              </a:rPr>
              <a:t>اند</a:t>
            </a:r>
            <a:r>
              <a:rPr lang="fa-IR" sz="1400" b="1" dirty="0" smtClean="0">
                <a:solidFill>
                  <a:schemeClr val="bg1"/>
                </a:solidFill>
                <a:cs typeface="+mj-cs"/>
              </a:rPr>
              <a:t>، خلاف واقع سخن </a:t>
            </a:r>
            <a:r>
              <a:rPr lang="fa-IR" sz="1400" b="1" dirty="0" err="1" smtClean="0">
                <a:solidFill>
                  <a:schemeClr val="bg1"/>
                </a:solidFill>
                <a:cs typeface="+mj-cs"/>
              </a:rPr>
              <a:t>نرانده</a:t>
            </a:r>
            <a:r>
              <a:rPr lang="fa-IR" sz="1400" b="1" dirty="0" smtClean="0">
                <a:solidFill>
                  <a:schemeClr val="bg1"/>
                </a:solidFill>
                <a:cs typeface="+mj-cs"/>
              </a:rPr>
              <a:t> </a:t>
            </a:r>
            <a:r>
              <a:rPr lang="fa-IR" sz="1400" b="1" dirty="0" err="1" smtClean="0">
                <a:solidFill>
                  <a:schemeClr val="bg1"/>
                </a:solidFill>
                <a:cs typeface="+mj-cs"/>
              </a:rPr>
              <a:t>اند</a:t>
            </a:r>
            <a:r>
              <a:rPr lang="fa-IR" sz="1400" b="1" dirty="0" smtClean="0">
                <a:solidFill>
                  <a:schemeClr val="bg1"/>
                </a:solidFill>
                <a:cs typeface="+mj-cs"/>
              </a:rPr>
              <a:t> و </a:t>
            </a:r>
            <a:r>
              <a:rPr lang="fa-IR" sz="1400" b="1" dirty="0" err="1" smtClean="0">
                <a:solidFill>
                  <a:schemeClr val="bg1"/>
                </a:solidFill>
                <a:cs typeface="+mj-cs"/>
              </a:rPr>
              <a:t>يکي</a:t>
            </a:r>
            <a:r>
              <a:rPr lang="fa-IR" sz="1400" b="1" dirty="0" smtClean="0">
                <a:solidFill>
                  <a:schemeClr val="bg1"/>
                </a:solidFill>
                <a:cs typeface="+mj-cs"/>
              </a:rPr>
              <a:t> از اسرار </a:t>
            </a:r>
            <a:r>
              <a:rPr lang="fa-IR" sz="1400" b="1" dirty="0" err="1" smtClean="0">
                <a:solidFill>
                  <a:schemeClr val="bg1"/>
                </a:solidFill>
                <a:cs typeface="+mj-cs"/>
              </a:rPr>
              <a:t>شريعت</a:t>
            </a:r>
            <a:r>
              <a:rPr lang="fa-IR" sz="1400" b="1" dirty="0" smtClean="0">
                <a:solidFill>
                  <a:schemeClr val="bg1"/>
                </a:solidFill>
                <a:cs typeface="+mj-cs"/>
              </a:rPr>
              <a:t> را </a:t>
            </a:r>
            <a:r>
              <a:rPr lang="fa-IR" sz="1400" b="1" dirty="0" err="1" smtClean="0">
                <a:solidFill>
                  <a:schemeClr val="bg1"/>
                </a:solidFill>
                <a:cs typeface="+mj-cs"/>
              </a:rPr>
              <a:t>نيز</a:t>
            </a:r>
            <a:r>
              <a:rPr lang="fa-IR" sz="1400" b="1" dirty="0" smtClean="0">
                <a:solidFill>
                  <a:schemeClr val="bg1"/>
                </a:solidFill>
                <a:cs typeface="+mj-cs"/>
              </a:rPr>
              <a:t> به ما آموخته </a:t>
            </a:r>
            <a:r>
              <a:rPr lang="fa-IR" sz="1400" b="1" dirty="0" err="1" smtClean="0">
                <a:solidFill>
                  <a:schemeClr val="bg1"/>
                </a:solidFill>
                <a:cs typeface="+mj-cs"/>
              </a:rPr>
              <a:t>اند</a:t>
            </a:r>
            <a:r>
              <a:rPr lang="fa-IR" sz="1400" b="1" dirty="0" smtClean="0">
                <a:solidFill>
                  <a:schemeClr val="bg1"/>
                </a:solidFill>
                <a:cs typeface="+mj-cs"/>
              </a:rPr>
              <a:t>.</a:t>
            </a:r>
            <a:endParaRPr lang="en-US" sz="1400" b="1" dirty="0" smtClean="0">
              <a:solidFill>
                <a:schemeClr val="bg1"/>
              </a:solidFill>
              <a:cs typeface="+mj-cs"/>
            </a:endParaRPr>
          </a:p>
          <a:p>
            <a:pPr algn="just" rtl="1" eaLnBrk="1" hangingPunct="1">
              <a:defRPr/>
            </a:pPr>
            <a:r>
              <a:rPr lang="fa-IR" sz="1400" b="1" dirty="0" smtClean="0">
                <a:solidFill>
                  <a:schemeClr val="bg1"/>
                </a:solidFill>
                <a:cs typeface="+mj-cs"/>
              </a:rPr>
              <a:t>      پس آنچه به عنوان </a:t>
            </a:r>
            <a:r>
              <a:rPr lang="fa-IR" sz="1400" b="1" dirty="0" err="1" smtClean="0">
                <a:solidFill>
                  <a:schemeClr val="bg1"/>
                </a:solidFill>
                <a:cs typeface="+mj-cs"/>
              </a:rPr>
              <a:t>وحي</a:t>
            </a:r>
            <a:r>
              <a:rPr lang="fa-IR" sz="1400" b="1" dirty="0" smtClean="0">
                <a:solidFill>
                  <a:schemeClr val="bg1"/>
                </a:solidFill>
                <a:cs typeface="+mj-cs"/>
              </a:rPr>
              <a:t> از </a:t>
            </a:r>
            <a:r>
              <a:rPr lang="fa-IR" sz="1400" b="1" dirty="0" err="1" smtClean="0">
                <a:solidFill>
                  <a:schemeClr val="bg1"/>
                </a:solidFill>
                <a:cs typeface="+mj-cs"/>
              </a:rPr>
              <a:t>معصومين</a:t>
            </a:r>
            <a:r>
              <a:rPr lang="fa-IR" sz="1400" b="1" dirty="0" smtClean="0">
                <a:solidFill>
                  <a:schemeClr val="bg1"/>
                </a:solidFill>
                <a:cs typeface="+mj-cs"/>
              </a:rPr>
              <a:t>(ع) به ما </a:t>
            </a:r>
            <a:r>
              <a:rPr lang="fa-IR" sz="1400" b="1" dirty="0" err="1" smtClean="0">
                <a:solidFill>
                  <a:schemeClr val="bg1"/>
                </a:solidFill>
                <a:cs typeface="+mj-cs"/>
              </a:rPr>
              <a:t>رسيده</a:t>
            </a:r>
            <a:r>
              <a:rPr lang="fa-IR" sz="1400" b="1" dirty="0" smtClean="0">
                <a:solidFill>
                  <a:schemeClr val="bg1"/>
                </a:solidFill>
                <a:cs typeface="+mj-cs"/>
              </a:rPr>
              <a:t> است،کشف تام است و </a:t>
            </a:r>
            <a:r>
              <a:rPr lang="fa-IR" sz="1400" b="1" dirty="0" err="1" smtClean="0">
                <a:solidFill>
                  <a:schemeClr val="bg1"/>
                </a:solidFill>
                <a:cs typeface="+mj-cs"/>
              </a:rPr>
              <a:t>اين</a:t>
            </a:r>
            <a:r>
              <a:rPr lang="fa-IR" sz="1400" b="1" dirty="0" smtClean="0">
                <a:solidFill>
                  <a:schemeClr val="bg1"/>
                </a:solidFill>
                <a:cs typeface="+mj-cs"/>
              </a:rPr>
              <a:t> کشف – که </a:t>
            </a:r>
            <a:r>
              <a:rPr lang="fa-IR" sz="1400" b="1" dirty="0" err="1" smtClean="0">
                <a:solidFill>
                  <a:schemeClr val="bg1"/>
                </a:solidFill>
                <a:cs typeface="+mj-cs"/>
              </a:rPr>
              <a:t>برترين</a:t>
            </a:r>
            <a:r>
              <a:rPr lang="fa-IR" sz="1400" b="1" dirty="0" smtClean="0">
                <a:solidFill>
                  <a:schemeClr val="bg1"/>
                </a:solidFill>
                <a:cs typeface="+mj-cs"/>
              </a:rPr>
              <a:t> </a:t>
            </a:r>
            <a:r>
              <a:rPr lang="fa-IR" sz="1400" b="1" dirty="0" err="1" smtClean="0">
                <a:solidFill>
                  <a:schemeClr val="bg1"/>
                </a:solidFill>
                <a:cs typeface="+mj-cs"/>
              </a:rPr>
              <a:t>کشفهاست</a:t>
            </a:r>
            <a:r>
              <a:rPr lang="fa-IR" sz="1400" b="1" dirty="0" smtClean="0">
                <a:solidFill>
                  <a:schemeClr val="bg1"/>
                </a:solidFill>
                <a:cs typeface="+mj-cs"/>
              </a:rPr>
              <a:t> – </a:t>
            </a:r>
            <a:r>
              <a:rPr lang="fa-IR" sz="1400" b="1" dirty="0" err="1" smtClean="0">
                <a:solidFill>
                  <a:schemeClr val="bg1"/>
                </a:solidFill>
                <a:cs typeface="+mj-cs"/>
              </a:rPr>
              <a:t>براي</a:t>
            </a:r>
            <a:r>
              <a:rPr lang="fa-IR" sz="1400" b="1" dirty="0" smtClean="0">
                <a:solidFill>
                  <a:schemeClr val="bg1"/>
                </a:solidFill>
                <a:cs typeface="+mj-cs"/>
              </a:rPr>
              <a:t> همه حجت </a:t>
            </a:r>
            <a:r>
              <a:rPr lang="fa-IR" sz="1400" b="1" dirty="0" err="1" smtClean="0">
                <a:solidFill>
                  <a:schemeClr val="bg1"/>
                </a:solidFill>
                <a:cs typeface="+mj-cs"/>
              </a:rPr>
              <a:t>مي</a:t>
            </a:r>
            <a:r>
              <a:rPr lang="fa-IR" sz="1400" b="1" dirty="0" smtClean="0">
                <a:solidFill>
                  <a:schemeClr val="bg1"/>
                </a:solidFill>
                <a:cs typeface="+mj-cs"/>
              </a:rPr>
              <a:t> باشد و اگر </a:t>
            </a:r>
            <a:r>
              <a:rPr lang="fa-IR" sz="1400" b="1" dirty="0" err="1" smtClean="0">
                <a:solidFill>
                  <a:schemeClr val="bg1"/>
                </a:solidFill>
                <a:cs typeface="+mj-cs"/>
              </a:rPr>
              <a:t>کشفي</a:t>
            </a:r>
            <a:r>
              <a:rPr lang="fa-IR" sz="1400" b="1" dirty="0" smtClean="0">
                <a:solidFill>
                  <a:schemeClr val="bg1"/>
                </a:solidFill>
                <a:cs typeface="+mj-cs"/>
              </a:rPr>
              <a:t> با آن سازگار نباشد، </a:t>
            </a:r>
            <a:r>
              <a:rPr lang="fa-IR" sz="1400" b="1" dirty="0" err="1" smtClean="0">
                <a:solidFill>
                  <a:schemeClr val="bg1"/>
                </a:solidFill>
                <a:cs typeface="+mj-cs"/>
              </a:rPr>
              <a:t>بايد</a:t>
            </a:r>
            <a:r>
              <a:rPr lang="fa-IR" sz="1400" b="1" dirty="0" smtClean="0">
                <a:solidFill>
                  <a:schemeClr val="bg1"/>
                </a:solidFill>
                <a:cs typeface="+mj-cs"/>
              </a:rPr>
              <a:t> آن را </a:t>
            </a:r>
            <a:r>
              <a:rPr lang="fa-IR" sz="1400" b="1" dirty="0" err="1" smtClean="0">
                <a:solidFill>
                  <a:schemeClr val="bg1"/>
                </a:solidFill>
                <a:cs typeface="+mj-cs"/>
              </a:rPr>
              <a:t>کشفي</a:t>
            </a:r>
            <a:r>
              <a:rPr lang="fa-IR" sz="1400" b="1" dirty="0" smtClean="0">
                <a:solidFill>
                  <a:schemeClr val="bg1"/>
                </a:solidFill>
                <a:cs typeface="+mj-cs"/>
              </a:rPr>
              <a:t> </a:t>
            </a:r>
            <a:r>
              <a:rPr lang="fa-IR" sz="1400" b="1" dirty="0" err="1" smtClean="0">
                <a:solidFill>
                  <a:schemeClr val="bg1"/>
                </a:solidFill>
                <a:cs typeface="+mj-cs"/>
              </a:rPr>
              <a:t>ضعيف</a:t>
            </a:r>
            <a:r>
              <a:rPr lang="fa-IR" sz="1400" b="1" dirty="0" smtClean="0">
                <a:solidFill>
                  <a:schemeClr val="bg1"/>
                </a:solidFill>
                <a:cs typeface="+mj-cs"/>
              </a:rPr>
              <a:t> و ناقص دانست که در آن خلل راه </a:t>
            </a:r>
            <a:r>
              <a:rPr lang="fa-IR" sz="1400" b="1" dirty="0" err="1" smtClean="0">
                <a:solidFill>
                  <a:schemeClr val="bg1"/>
                </a:solidFill>
                <a:cs typeface="+mj-cs"/>
              </a:rPr>
              <a:t>پيدا</a:t>
            </a:r>
            <a:r>
              <a:rPr lang="fa-IR" sz="1400" b="1" dirty="0" smtClean="0">
                <a:solidFill>
                  <a:schemeClr val="bg1"/>
                </a:solidFill>
                <a:cs typeface="+mj-cs"/>
              </a:rPr>
              <a:t> کرده است.</a:t>
            </a:r>
            <a:endParaRPr lang="en-US" sz="1400" b="1" dirty="0" smtClean="0">
              <a:solidFill>
                <a:schemeClr val="bg1"/>
              </a:solidFill>
              <a:cs typeface="+mj-cs"/>
            </a:endParaRPr>
          </a:p>
          <a:p>
            <a:pPr algn="just" rtl="1" eaLnBrk="1" hangingPunct="1">
              <a:buFontTx/>
              <a:buNone/>
              <a:defRPr/>
            </a:pPr>
            <a:endParaRPr lang="en-US" sz="1400" b="1" dirty="0" smtClean="0">
              <a:solidFill>
                <a:schemeClr val="bg1"/>
              </a:solidFill>
              <a:cs typeface="+mj-cs"/>
            </a:endParaRPr>
          </a:p>
          <a:p>
            <a:pPr algn="just" rtl="1" eaLnBrk="1" hangingPunct="1">
              <a:defRPr/>
            </a:pPr>
            <a:endParaRPr lang="en-US" sz="1400" b="1" dirty="0" smtClean="0">
              <a:solidFill>
                <a:schemeClr val="bg1"/>
              </a:solidFill>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b="1" dirty="0" smtClean="0">
                <a:solidFill>
                  <a:schemeClr val="bg1"/>
                </a:solidFill>
                <a:latin typeface="+mn-lt"/>
                <a:ea typeface="+mn-ea"/>
                <a:cs typeface="+mn-cs"/>
              </a:rPr>
              <a:t>2. استاد کامل، ميزان خاص</a:t>
            </a:r>
            <a:r>
              <a:rPr lang="en-US" b="1" dirty="0" smtClean="0">
                <a:solidFill>
                  <a:schemeClr val="bg1"/>
                </a:solidFill>
                <a:latin typeface="+mn-lt"/>
                <a:ea typeface="+mn-ea"/>
                <a:cs typeface="+mn-cs"/>
              </a:rPr>
              <a:t/>
            </a:r>
            <a:br>
              <a:rPr lang="en-US" b="1" dirty="0" smtClean="0">
                <a:solidFill>
                  <a:schemeClr val="bg1"/>
                </a:solidFill>
                <a:latin typeface="+mn-lt"/>
                <a:ea typeface="+mn-ea"/>
                <a:cs typeface="+mn-cs"/>
              </a:rPr>
            </a:br>
            <a:endParaRPr lang="en-US" dirty="0" smtClean="0">
              <a:solidFill>
                <a:schemeClr val="bg1"/>
              </a:solidFill>
            </a:endParaRPr>
          </a:p>
        </p:txBody>
      </p:sp>
      <p:sp>
        <p:nvSpPr>
          <p:cNvPr id="73731" name="Content Placeholder 2"/>
          <p:cNvSpPr>
            <a:spLocks noGrp="1"/>
          </p:cNvSpPr>
          <p:nvPr>
            <p:ph idx="1"/>
          </p:nvPr>
        </p:nvSpPr>
        <p:spPr>
          <a:xfrm>
            <a:off x="285750" y="785813"/>
            <a:ext cx="8858250" cy="6286500"/>
          </a:xfrm>
        </p:spPr>
        <p:txBody>
          <a:bodyPr/>
          <a:lstStyle/>
          <a:p>
            <a:pPr algn="just" rtl="1" eaLnBrk="1" hangingPunct="1">
              <a:defRPr/>
            </a:pPr>
            <a:r>
              <a:rPr lang="fa-IR" sz="1400" b="1" dirty="0" smtClean="0">
                <a:solidFill>
                  <a:schemeClr val="bg1"/>
                </a:solidFill>
                <a:cs typeface="+mj-cs"/>
              </a:rPr>
              <a:t>استاد و مربی کامل به کسی گفته می شود که همه مقامات عرفانی را طی کرده و به مقام نهایی عرفان یعنی </a:t>
            </a:r>
            <a:r>
              <a:rPr lang="fa-IR" sz="1400" b="1" dirty="0" err="1" smtClean="0">
                <a:solidFill>
                  <a:schemeClr val="bg1"/>
                </a:solidFill>
                <a:cs typeface="+mj-cs"/>
              </a:rPr>
              <a:t>فناء</a:t>
            </a:r>
            <a:r>
              <a:rPr lang="fa-IR" sz="1400" b="1" dirty="0" smtClean="0">
                <a:solidFill>
                  <a:schemeClr val="bg1"/>
                </a:solidFill>
                <a:cs typeface="+mj-cs"/>
              </a:rPr>
              <a:t> و بقاء دست یافته باشد و افزون بر آن به مدد الهی توان دستگیری از دیگر طالبان و </a:t>
            </a:r>
            <a:r>
              <a:rPr lang="fa-IR" sz="1400" b="1" dirty="0" err="1" smtClean="0">
                <a:solidFill>
                  <a:schemeClr val="bg1"/>
                </a:solidFill>
                <a:cs typeface="+mj-cs"/>
              </a:rPr>
              <a:t>سالکان</a:t>
            </a:r>
            <a:r>
              <a:rPr lang="fa-IR" sz="1400" b="1" dirty="0" smtClean="0">
                <a:solidFill>
                  <a:schemeClr val="bg1"/>
                </a:solidFill>
                <a:cs typeface="+mj-cs"/>
              </a:rPr>
              <a:t> کوی دوست را نیز داشته باشد. چون راهبری در عرفان، مانند </a:t>
            </a:r>
            <a:r>
              <a:rPr lang="fa-IR" sz="1400" b="1" dirty="0" err="1" smtClean="0">
                <a:solidFill>
                  <a:schemeClr val="bg1"/>
                </a:solidFill>
                <a:cs typeface="+mj-cs"/>
              </a:rPr>
              <a:t>راهبریهای</a:t>
            </a:r>
            <a:r>
              <a:rPr lang="fa-IR" sz="1400" b="1" dirty="0" smtClean="0">
                <a:solidFill>
                  <a:schemeClr val="bg1"/>
                </a:solidFill>
                <a:cs typeface="+mj-cs"/>
              </a:rPr>
              <a:t> عادی نیست؛ چه در </a:t>
            </a:r>
            <a:r>
              <a:rPr lang="fa-IR" sz="1400" b="1" dirty="0" err="1" smtClean="0">
                <a:solidFill>
                  <a:schemeClr val="bg1"/>
                </a:solidFill>
                <a:cs typeface="+mj-cs"/>
              </a:rPr>
              <a:t>هدایتهای</a:t>
            </a:r>
            <a:r>
              <a:rPr lang="fa-IR" sz="1400" b="1" dirty="0" smtClean="0">
                <a:solidFill>
                  <a:schemeClr val="bg1"/>
                </a:solidFill>
                <a:cs typeface="+mj-cs"/>
              </a:rPr>
              <a:t> معمول، هادی با دانستن مجموعه ای از گزاره های ناظر به واقع، با بیان آنها در موارد مناسب از طریق زبان، </a:t>
            </a:r>
            <a:r>
              <a:rPr lang="fa-IR" sz="1400" b="1" dirty="0" err="1" smtClean="0">
                <a:solidFill>
                  <a:schemeClr val="bg1"/>
                </a:solidFill>
                <a:cs typeface="+mj-cs"/>
              </a:rPr>
              <a:t>هدایتگری</a:t>
            </a:r>
            <a:r>
              <a:rPr lang="fa-IR" sz="1400" b="1" dirty="0" smtClean="0">
                <a:solidFill>
                  <a:schemeClr val="bg1"/>
                </a:solidFill>
                <a:cs typeface="+mj-cs"/>
              </a:rPr>
              <a:t> خود را انجام می دهد و نتیجه هدایت وی در درجه اول، شکل گیری همان دانسته های گزاره ای (در مقام یادگیری علوم) و در درجه دوم فواید عملی آنهاست (در مقام بکارگیری علوم) که در </a:t>
            </a:r>
            <a:r>
              <a:rPr lang="fa-IR" sz="1400" b="1" dirty="0" err="1" smtClean="0">
                <a:solidFill>
                  <a:schemeClr val="bg1"/>
                </a:solidFill>
                <a:cs typeface="+mj-cs"/>
              </a:rPr>
              <a:t>مواردی</a:t>
            </a:r>
            <a:r>
              <a:rPr lang="fa-IR" sz="1400" b="1" dirty="0" smtClean="0">
                <a:solidFill>
                  <a:schemeClr val="bg1"/>
                </a:solidFill>
                <a:cs typeface="+mj-cs"/>
              </a:rPr>
              <a:t> نیز این فواید عملی، به عنوان صفات و </a:t>
            </a:r>
            <a:r>
              <a:rPr lang="fa-IR" sz="1400" b="1" dirty="0" err="1" smtClean="0">
                <a:solidFill>
                  <a:schemeClr val="bg1"/>
                </a:solidFill>
                <a:cs typeface="+mj-cs"/>
              </a:rPr>
              <a:t>خصایص</a:t>
            </a:r>
            <a:r>
              <a:rPr lang="fa-IR" sz="1400" b="1" dirty="0" smtClean="0">
                <a:solidFill>
                  <a:schemeClr val="bg1"/>
                </a:solidFill>
                <a:cs typeface="+mj-cs"/>
              </a:rPr>
              <a:t> بدنی (در تربیت بدنی و...) </a:t>
            </a:r>
            <a:r>
              <a:rPr lang="fa-IR" sz="1400" b="1" dirty="0" err="1" smtClean="0">
                <a:solidFill>
                  <a:schemeClr val="bg1"/>
                </a:solidFill>
                <a:cs typeface="+mj-cs"/>
              </a:rPr>
              <a:t>و</a:t>
            </a:r>
            <a:r>
              <a:rPr lang="fa-IR" sz="1400" b="1" dirty="0" smtClean="0">
                <a:solidFill>
                  <a:schemeClr val="bg1"/>
                </a:solidFill>
                <a:cs typeface="+mj-cs"/>
              </a:rPr>
              <a:t> روحی (در </a:t>
            </a:r>
            <a:r>
              <a:rPr lang="fa-IR" sz="1400" b="1" dirty="0" err="1" smtClean="0">
                <a:solidFill>
                  <a:schemeClr val="bg1"/>
                </a:solidFill>
                <a:cs typeface="+mj-cs"/>
              </a:rPr>
              <a:t>تربیتهای</a:t>
            </a:r>
            <a:r>
              <a:rPr lang="fa-IR" sz="1400" b="1" dirty="0" smtClean="0">
                <a:solidFill>
                  <a:schemeClr val="bg1"/>
                </a:solidFill>
                <a:cs typeface="+mj-cs"/>
              </a:rPr>
              <a:t> روحی مانند آموزشهای اخلاقی و دینی عادی) جلوه گر می شود. اما در عرفان، از آنجا که قرار است روح سالک دچار تغییر و تحولات اساسی و به اصطلاح دچار تغییرات </a:t>
            </a:r>
            <a:r>
              <a:rPr lang="fa-IR" sz="1400" b="1" dirty="0" err="1" smtClean="0">
                <a:solidFill>
                  <a:schemeClr val="bg1"/>
                </a:solidFill>
                <a:cs typeface="+mj-cs"/>
              </a:rPr>
              <a:t>وجودی</a:t>
            </a:r>
            <a:r>
              <a:rPr lang="fa-IR" sz="1400" b="1" dirty="0" smtClean="0">
                <a:solidFill>
                  <a:schemeClr val="bg1"/>
                </a:solidFill>
                <a:cs typeface="+mj-cs"/>
              </a:rPr>
              <a:t> شود، با حیطه بسیار خطیر و البته دقیق و ظریفی روبروییم که در آن </a:t>
            </a:r>
            <a:r>
              <a:rPr lang="fa-IR" sz="1400" b="1" dirty="0" err="1" smtClean="0">
                <a:solidFill>
                  <a:schemeClr val="bg1"/>
                </a:solidFill>
                <a:cs typeface="+mj-cs"/>
              </a:rPr>
              <a:t>نمی</a:t>
            </a:r>
            <a:r>
              <a:rPr lang="fa-IR" sz="1400" b="1" dirty="0" smtClean="0">
                <a:solidFill>
                  <a:schemeClr val="bg1"/>
                </a:solidFill>
                <a:cs typeface="+mj-cs"/>
              </a:rPr>
              <a:t> توان به استادی که تنها گزاره های </a:t>
            </a:r>
            <a:r>
              <a:rPr lang="fa-IR" sz="1400" b="1" dirty="0" err="1" smtClean="0">
                <a:solidFill>
                  <a:schemeClr val="bg1"/>
                </a:solidFill>
                <a:cs typeface="+mj-cs"/>
              </a:rPr>
              <a:t>کلیی</a:t>
            </a:r>
            <a:r>
              <a:rPr lang="fa-IR" sz="1400" b="1" dirty="0" smtClean="0">
                <a:solidFill>
                  <a:schemeClr val="bg1"/>
                </a:solidFill>
                <a:cs typeface="+mj-cs"/>
              </a:rPr>
              <a:t> از سلوک می داند توسل جست؛ زیرا چون سروکار سلوک با توسعه </a:t>
            </a:r>
            <a:r>
              <a:rPr lang="fa-IR" sz="1400" b="1" dirty="0" err="1" smtClean="0">
                <a:solidFill>
                  <a:schemeClr val="bg1"/>
                </a:solidFill>
                <a:cs typeface="+mj-cs"/>
              </a:rPr>
              <a:t>وجودی</a:t>
            </a:r>
            <a:r>
              <a:rPr lang="fa-IR" sz="1400" b="1" dirty="0" smtClean="0">
                <a:solidFill>
                  <a:schemeClr val="bg1"/>
                </a:solidFill>
                <a:cs typeface="+mj-cs"/>
              </a:rPr>
              <a:t> روح آدمی است، </a:t>
            </a:r>
          </a:p>
          <a:p>
            <a:pPr algn="just" rtl="1" eaLnBrk="1" hangingPunct="1">
              <a:defRPr/>
            </a:pPr>
            <a:r>
              <a:rPr lang="fa-IR" sz="1400" b="1" dirty="0" smtClean="0">
                <a:solidFill>
                  <a:schemeClr val="bg1"/>
                </a:solidFill>
                <a:cs typeface="+mj-cs"/>
              </a:rPr>
              <a:t>اولا استاد سلوک باید به تمام ابعاد و ظرایف </a:t>
            </a:r>
            <a:r>
              <a:rPr lang="fa-IR" sz="1400" b="1" dirty="0" err="1" smtClean="0">
                <a:solidFill>
                  <a:schemeClr val="bg1"/>
                </a:solidFill>
                <a:cs typeface="+mj-cs"/>
              </a:rPr>
              <a:t>وجودیِ</a:t>
            </a:r>
            <a:r>
              <a:rPr lang="fa-IR" sz="1400" b="1" dirty="0" smtClean="0">
                <a:solidFill>
                  <a:schemeClr val="bg1"/>
                </a:solidFill>
                <a:cs typeface="+mj-cs"/>
              </a:rPr>
              <a:t> سالک آگاه باشد و چون این ابعاد و </a:t>
            </a:r>
            <a:r>
              <a:rPr lang="fa-IR" sz="1400" b="1" dirty="0" err="1" smtClean="0">
                <a:solidFill>
                  <a:schemeClr val="bg1"/>
                </a:solidFill>
                <a:cs typeface="+mj-cs"/>
              </a:rPr>
              <a:t>طرایف</a:t>
            </a:r>
            <a:r>
              <a:rPr lang="fa-IR" sz="1400" b="1" dirty="0" smtClean="0">
                <a:solidFill>
                  <a:schemeClr val="bg1"/>
                </a:solidFill>
                <a:cs typeface="+mj-cs"/>
              </a:rPr>
              <a:t> در مورد اشخاص مختلف، فرق می کند استاد لازم برای این کار باید بطور خاص از وجوه </a:t>
            </a:r>
            <a:r>
              <a:rPr lang="fa-IR" sz="1400" b="1" dirty="0" err="1" smtClean="0">
                <a:solidFill>
                  <a:schemeClr val="bg1"/>
                </a:solidFill>
                <a:cs typeface="+mj-cs"/>
              </a:rPr>
              <a:t>وجودی</a:t>
            </a:r>
            <a:r>
              <a:rPr lang="fa-IR" sz="1400" b="1" dirty="0" smtClean="0">
                <a:solidFill>
                  <a:schemeClr val="bg1"/>
                </a:solidFill>
                <a:cs typeface="+mj-cs"/>
              </a:rPr>
              <a:t> هر سالک آگاه باشد و چون چنین </a:t>
            </a:r>
            <a:r>
              <a:rPr lang="fa-IR" sz="1400" b="1" dirty="0" err="1" smtClean="0">
                <a:solidFill>
                  <a:schemeClr val="bg1"/>
                </a:solidFill>
                <a:cs typeface="+mj-cs"/>
              </a:rPr>
              <a:t>آگاهیی</a:t>
            </a:r>
            <a:r>
              <a:rPr lang="fa-IR" sz="1400" b="1" dirty="0" smtClean="0">
                <a:solidFill>
                  <a:schemeClr val="bg1"/>
                </a:solidFill>
                <a:cs typeface="+mj-cs"/>
              </a:rPr>
              <a:t> در مقام علوم عادی حاصل شدنی نیست، تنها راه این است که استاد آنچنان در عرفان مقام بالایی داشته باشد که بتواند </a:t>
            </a:r>
            <a:r>
              <a:rPr lang="fa-IR" sz="1400" b="1" dirty="0" err="1" smtClean="0">
                <a:solidFill>
                  <a:schemeClr val="bg1"/>
                </a:solidFill>
                <a:cs typeface="+mj-cs"/>
              </a:rPr>
              <a:t>باشهود</a:t>
            </a:r>
            <a:r>
              <a:rPr lang="fa-IR" sz="1400" b="1" dirty="0" smtClean="0">
                <a:solidFill>
                  <a:schemeClr val="bg1"/>
                </a:solidFill>
                <a:cs typeface="+mj-cs"/>
              </a:rPr>
              <a:t>، به ابعاد و وجوه وجود هر فرد سالک آگاه شود. بنابراین در اینجا استاد (افزون بر برتری علمی) حتما باید از نظر روحی و عملی نیز بر شاگرد خود برتری داشته باشد. </a:t>
            </a:r>
          </a:p>
          <a:p>
            <a:pPr algn="just" rtl="1" eaLnBrk="1" hangingPunct="1">
              <a:defRPr/>
            </a:pPr>
            <a:r>
              <a:rPr lang="fa-IR" sz="1400" b="1" dirty="0" smtClean="0">
                <a:solidFill>
                  <a:schemeClr val="bg1"/>
                </a:solidFill>
                <a:cs typeface="+mj-cs"/>
              </a:rPr>
              <a:t>ثانیاً باز چون سروکار عرفان با تغییرات </a:t>
            </a:r>
            <a:r>
              <a:rPr lang="fa-IR" sz="1400" b="1" dirty="0" err="1" smtClean="0">
                <a:solidFill>
                  <a:schemeClr val="bg1"/>
                </a:solidFill>
                <a:cs typeface="+mj-cs"/>
              </a:rPr>
              <a:t>وجودی</a:t>
            </a:r>
            <a:r>
              <a:rPr lang="fa-IR" sz="1400" b="1" dirty="0" smtClean="0">
                <a:solidFill>
                  <a:schemeClr val="bg1"/>
                </a:solidFill>
                <a:cs typeface="+mj-cs"/>
              </a:rPr>
              <a:t> است، استاد </a:t>
            </a:r>
            <a:r>
              <a:rPr lang="fa-IR" sz="1400" b="1" dirty="0" err="1" smtClean="0">
                <a:solidFill>
                  <a:schemeClr val="bg1"/>
                </a:solidFill>
                <a:cs typeface="+mj-cs"/>
              </a:rPr>
              <a:t>نمی</a:t>
            </a:r>
            <a:r>
              <a:rPr lang="fa-IR" sz="1400" b="1" dirty="0" smtClean="0">
                <a:solidFill>
                  <a:schemeClr val="bg1"/>
                </a:solidFill>
                <a:cs typeface="+mj-cs"/>
              </a:rPr>
              <a:t> تواند شاگرد را رها کند تا خودش با </a:t>
            </a:r>
            <a:r>
              <a:rPr lang="fa-IR" sz="1400" b="1" dirty="0" err="1" smtClean="0">
                <a:solidFill>
                  <a:schemeClr val="bg1"/>
                </a:solidFill>
                <a:cs typeface="+mj-cs"/>
              </a:rPr>
              <a:t>هدایتهای</a:t>
            </a:r>
            <a:r>
              <a:rPr lang="fa-IR" sz="1400" b="1" dirty="0" smtClean="0">
                <a:solidFill>
                  <a:schemeClr val="bg1"/>
                </a:solidFill>
                <a:cs typeface="+mj-cs"/>
              </a:rPr>
              <a:t> بیانی استادش به این تغییرات روحی برسد. بلکه در بسیاری موارد با حصول استعداد و شرایط در اثر بروز موانعی که خارج از اختیار سالک است، ارتقاء </a:t>
            </a:r>
            <a:r>
              <a:rPr lang="fa-IR" sz="1400" b="1" dirty="0" err="1" smtClean="0">
                <a:solidFill>
                  <a:schemeClr val="bg1"/>
                </a:solidFill>
                <a:cs typeface="+mj-cs"/>
              </a:rPr>
              <a:t>وجودی</a:t>
            </a:r>
            <a:r>
              <a:rPr lang="fa-IR" sz="1400" b="1" dirty="0" smtClean="0">
                <a:solidFill>
                  <a:schemeClr val="bg1"/>
                </a:solidFill>
                <a:cs typeface="+mj-cs"/>
              </a:rPr>
              <a:t> لازم در روح سالک رخ </a:t>
            </a:r>
            <a:r>
              <a:rPr lang="fa-IR" sz="1400" b="1" dirty="0" err="1" smtClean="0">
                <a:solidFill>
                  <a:schemeClr val="bg1"/>
                </a:solidFill>
                <a:cs typeface="+mj-cs"/>
              </a:rPr>
              <a:t>نمی</a:t>
            </a:r>
            <a:r>
              <a:rPr lang="fa-IR" sz="1400" b="1" dirty="0" smtClean="0">
                <a:solidFill>
                  <a:schemeClr val="bg1"/>
                </a:solidFill>
                <a:cs typeface="+mj-cs"/>
              </a:rPr>
              <a:t> دهد که در اینجا باید استاد با تصرف در روح سالک او را به مرحله بالاتر سوق دهد. (نظیر اینگونه </a:t>
            </a:r>
            <a:r>
              <a:rPr lang="fa-IR" sz="1400" b="1" dirty="0" err="1" smtClean="0">
                <a:solidFill>
                  <a:schemeClr val="bg1"/>
                </a:solidFill>
                <a:cs typeface="+mj-cs"/>
              </a:rPr>
              <a:t>تصرفات</a:t>
            </a:r>
            <a:r>
              <a:rPr lang="fa-IR" sz="1400" b="1" dirty="0" smtClean="0">
                <a:solidFill>
                  <a:schemeClr val="bg1"/>
                </a:solidFill>
                <a:cs typeface="+mj-cs"/>
              </a:rPr>
              <a:t> عملی و </a:t>
            </a:r>
            <a:r>
              <a:rPr lang="fa-IR" sz="1400" b="1" dirty="0" err="1" smtClean="0">
                <a:solidFill>
                  <a:schemeClr val="bg1"/>
                </a:solidFill>
                <a:cs typeface="+mj-cs"/>
              </a:rPr>
              <a:t>وجودی</a:t>
            </a:r>
            <a:r>
              <a:rPr lang="fa-IR" sz="1400" b="1" dirty="0" smtClean="0">
                <a:solidFill>
                  <a:schemeClr val="bg1"/>
                </a:solidFill>
                <a:cs typeface="+mj-cs"/>
              </a:rPr>
              <a:t> در آثار عرفانی به کرّات گزارش شده است) این </a:t>
            </a:r>
            <a:r>
              <a:rPr lang="fa-IR" sz="1400" b="1" dirty="0" err="1" smtClean="0">
                <a:solidFill>
                  <a:schemeClr val="bg1"/>
                </a:solidFill>
                <a:cs typeface="+mj-cs"/>
              </a:rPr>
              <a:t>هدایتها</a:t>
            </a:r>
            <a:r>
              <a:rPr lang="fa-IR" sz="1400" b="1" dirty="0" smtClean="0">
                <a:solidFill>
                  <a:schemeClr val="bg1"/>
                </a:solidFill>
                <a:cs typeface="+mj-cs"/>
              </a:rPr>
              <a:t> </a:t>
            </a:r>
            <a:r>
              <a:rPr lang="fa-IR" sz="1400" b="1" dirty="0" err="1" smtClean="0">
                <a:solidFill>
                  <a:schemeClr val="bg1"/>
                </a:solidFill>
                <a:cs typeface="+mj-cs"/>
              </a:rPr>
              <a:t>هدایتهای</a:t>
            </a:r>
            <a:r>
              <a:rPr lang="fa-IR" sz="1400" b="1" dirty="0" smtClean="0">
                <a:solidFill>
                  <a:schemeClr val="bg1"/>
                </a:solidFill>
                <a:cs typeface="+mj-cs"/>
              </a:rPr>
              <a:t> تکوینی خاص است که درجه اعلای آن را در </a:t>
            </a:r>
            <a:r>
              <a:rPr lang="fa-IR" sz="1400" b="1" dirty="0" err="1" smtClean="0">
                <a:solidFill>
                  <a:schemeClr val="bg1"/>
                </a:solidFill>
                <a:cs typeface="+mj-cs"/>
              </a:rPr>
              <a:t>معصومان</a:t>
            </a:r>
            <a:r>
              <a:rPr lang="fa-IR" sz="1400" b="1" dirty="0" smtClean="0">
                <a:solidFill>
                  <a:schemeClr val="bg1"/>
                </a:solidFill>
                <a:cs typeface="+mj-cs"/>
              </a:rPr>
              <a:t> ع سراغ داریم. بنابراین باید استاد عرفان آنچنان از نظر </a:t>
            </a:r>
            <a:r>
              <a:rPr lang="fa-IR" sz="1400" b="1" dirty="0" err="1" smtClean="0">
                <a:solidFill>
                  <a:schemeClr val="bg1"/>
                </a:solidFill>
                <a:cs typeface="+mj-cs"/>
              </a:rPr>
              <a:t>وجودی</a:t>
            </a:r>
            <a:r>
              <a:rPr lang="fa-IR" sz="1400" b="1" dirty="0" smtClean="0">
                <a:solidFill>
                  <a:schemeClr val="bg1"/>
                </a:solidFill>
                <a:cs typeface="+mj-cs"/>
              </a:rPr>
              <a:t> کامل باشد که توانایی ایجاد چنین تغییرات </a:t>
            </a:r>
            <a:r>
              <a:rPr lang="fa-IR" sz="1400" b="1" dirty="0" err="1" smtClean="0">
                <a:solidFill>
                  <a:schemeClr val="bg1"/>
                </a:solidFill>
                <a:cs typeface="+mj-cs"/>
              </a:rPr>
              <a:t>وجودیی</a:t>
            </a:r>
            <a:r>
              <a:rPr lang="fa-IR" sz="1400" b="1" dirty="0" smtClean="0">
                <a:solidFill>
                  <a:schemeClr val="bg1"/>
                </a:solidFill>
                <a:cs typeface="+mj-cs"/>
              </a:rPr>
              <a:t> را داشته باشد. </a:t>
            </a:r>
          </a:p>
          <a:p>
            <a:pPr algn="just" rtl="1" eaLnBrk="1" hangingPunct="1">
              <a:defRPr/>
            </a:pPr>
            <a:r>
              <a:rPr lang="fa-IR" sz="1400" b="1" dirty="0" err="1" smtClean="0">
                <a:solidFill>
                  <a:schemeClr val="bg1"/>
                </a:solidFill>
                <a:cs typeface="+mj-cs"/>
              </a:rPr>
              <a:t>ثالثاً</a:t>
            </a:r>
            <a:r>
              <a:rPr lang="fa-IR" sz="1400" b="1" dirty="0" smtClean="0">
                <a:solidFill>
                  <a:schemeClr val="bg1"/>
                </a:solidFill>
                <a:cs typeface="+mj-cs"/>
              </a:rPr>
              <a:t> باز به همان دلیل یادشده، استاد عرفان باید کاملا از </a:t>
            </a:r>
            <a:r>
              <a:rPr lang="fa-IR" sz="1400" b="1" dirty="0" err="1" smtClean="0">
                <a:solidFill>
                  <a:schemeClr val="bg1"/>
                </a:solidFill>
                <a:cs typeface="+mj-cs"/>
              </a:rPr>
              <a:t>ریزترین</a:t>
            </a:r>
            <a:r>
              <a:rPr lang="fa-IR" sz="1400" b="1" dirty="0" smtClean="0">
                <a:solidFill>
                  <a:schemeClr val="bg1"/>
                </a:solidFill>
                <a:cs typeface="+mj-cs"/>
              </a:rPr>
              <a:t> تغییرات </a:t>
            </a:r>
            <a:r>
              <a:rPr lang="fa-IR" sz="1400" b="1" dirty="0" err="1" smtClean="0">
                <a:solidFill>
                  <a:schemeClr val="bg1"/>
                </a:solidFill>
                <a:cs typeface="+mj-cs"/>
              </a:rPr>
              <a:t>وجودی</a:t>
            </a:r>
            <a:r>
              <a:rPr lang="fa-IR" sz="1400" b="1" dirty="0" smtClean="0">
                <a:solidFill>
                  <a:schemeClr val="bg1"/>
                </a:solidFill>
                <a:cs typeface="+mj-cs"/>
              </a:rPr>
              <a:t> و روحی که در این مسیر باید برای سالک اتفاق بیفتد آگاه باشد و چون برای حصول چنین اطلاع دقیقی، آگاهی </a:t>
            </a:r>
            <a:r>
              <a:rPr lang="fa-IR" sz="1400" b="1" dirty="0" err="1" smtClean="0">
                <a:solidFill>
                  <a:schemeClr val="bg1"/>
                </a:solidFill>
                <a:cs typeface="+mj-cs"/>
              </a:rPr>
              <a:t>حصولی</a:t>
            </a:r>
            <a:r>
              <a:rPr lang="fa-IR" sz="1400" b="1" dirty="0" smtClean="0">
                <a:solidFill>
                  <a:schemeClr val="bg1"/>
                </a:solidFill>
                <a:cs typeface="+mj-cs"/>
              </a:rPr>
              <a:t> از مقامات کلی عرفان (علم عرفان عملی) کافی نیست (هرچند لازم است)، تنها راه این است که خود استاد به نحو </a:t>
            </a:r>
            <a:r>
              <a:rPr lang="fa-IR" sz="1400" b="1" dirty="0" err="1" smtClean="0">
                <a:solidFill>
                  <a:schemeClr val="bg1"/>
                </a:solidFill>
                <a:cs typeface="+mj-cs"/>
              </a:rPr>
              <a:t>وجودی</a:t>
            </a:r>
            <a:r>
              <a:rPr lang="fa-IR" sz="1400" b="1" dirty="0" smtClean="0">
                <a:solidFill>
                  <a:schemeClr val="bg1"/>
                </a:solidFill>
                <a:cs typeface="+mj-cs"/>
              </a:rPr>
              <a:t> این راه را طی کرده باشد </a:t>
            </a:r>
            <a:r>
              <a:rPr lang="fa-IR" sz="1400" b="1" dirty="0" err="1" smtClean="0">
                <a:solidFill>
                  <a:schemeClr val="bg1"/>
                </a:solidFill>
                <a:cs typeface="+mj-cs"/>
              </a:rPr>
              <a:t>ولذا</a:t>
            </a:r>
            <a:r>
              <a:rPr lang="fa-IR" sz="1400" b="1" dirty="0" smtClean="0">
                <a:solidFill>
                  <a:schemeClr val="bg1"/>
                </a:solidFill>
                <a:cs typeface="+mj-cs"/>
              </a:rPr>
              <a:t> باید در مقامات نهایی عرفان به سر برد </a:t>
            </a:r>
            <a:r>
              <a:rPr lang="fa-IR" sz="1400" b="1" dirty="0" err="1" smtClean="0">
                <a:solidFill>
                  <a:schemeClr val="bg1"/>
                </a:solidFill>
                <a:cs typeface="+mj-cs"/>
              </a:rPr>
              <a:t>وگرنه</a:t>
            </a:r>
            <a:r>
              <a:rPr lang="fa-IR" sz="1400" b="1" dirty="0" smtClean="0">
                <a:solidFill>
                  <a:schemeClr val="bg1"/>
                </a:solidFill>
                <a:cs typeface="+mj-cs"/>
              </a:rPr>
              <a:t> حتی با دستیابی به مقامات میانی آن چنان تسلط عمیقی بر چگونگی مقامات مادون خود نخواهد داشت (زیرا با ارتقاء هر درجه از درجات و مقامات سلوکی، آگاهی عارف نسبت به کل هستی از جمله نسبت به مقامات مادون کاملتر و دقیقتر و ژرفتر می شود).  به چنین استادی، استاد </a:t>
            </a:r>
            <a:r>
              <a:rPr lang="fa-IR" sz="1400" b="1" dirty="0" err="1" smtClean="0">
                <a:solidFill>
                  <a:schemeClr val="bg1"/>
                </a:solidFill>
                <a:cs typeface="+mj-cs"/>
              </a:rPr>
              <a:t>کاملِ</a:t>
            </a:r>
            <a:r>
              <a:rPr lang="fa-IR" sz="1400" b="1" dirty="0" smtClean="0">
                <a:solidFill>
                  <a:schemeClr val="bg1"/>
                </a:solidFill>
                <a:cs typeface="+mj-cs"/>
              </a:rPr>
              <a:t> </a:t>
            </a:r>
            <a:r>
              <a:rPr lang="fa-IR" sz="1400" b="1" dirty="0" err="1" smtClean="0">
                <a:solidFill>
                  <a:schemeClr val="bg1"/>
                </a:solidFill>
                <a:cs typeface="+mj-cs"/>
              </a:rPr>
              <a:t>مکمِّل</a:t>
            </a:r>
            <a:r>
              <a:rPr lang="fa-IR" sz="1400" b="1" dirty="0" smtClean="0">
                <a:solidFill>
                  <a:schemeClr val="bg1"/>
                </a:solidFill>
                <a:cs typeface="+mj-cs"/>
              </a:rPr>
              <a:t> گفته می شود.</a:t>
            </a:r>
          </a:p>
          <a:p>
            <a:pPr algn="just" rtl="1" eaLnBrk="1" hangingPunct="1">
              <a:defRPr/>
            </a:pPr>
            <a:r>
              <a:rPr lang="fa-IR" sz="1400" b="1" dirty="0" smtClean="0">
                <a:solidFill>
                  <a:schemeClr val="bg1"/>
                </a:solidFill>
                <a:cs typeface="+mj-cs"/>
              </a:rPr>
              <a:t>تذکر: چنین استادی بسیار کمیاب و </a:t>
            </a:r>
            <a:r>
              <a:rPr lang="fa-IR" sz="1400" b="1" dirty="0" err="1" smtClean="0">
                <a:solidFill>
                  <a:schemeClr val="bg1"/>
                </a:solidFill>
                <a:cs typeface="+mj-cs"/>
              </a:rPr>
              <a:t>دیریاب</a:t>
            </a:r>
            <a:r>
              <a:rPr lang="fa-IR" sz="1400" b="1" dirty="0" smtClean="0">
                <a:solidFill>
                  <a:schemeClr val="bg1"/>
                </a:solidFill>
                <a:cs typeface="+mj-cs"/>
              </a:rPr>
              <a:t> است؛ </a:t>
            </a:r>
            <a:r>
              <a:rPr lang="fa-IR" sz="1400" b="1" dirty="0" err="1" smtClean="0">
                <a:solidFill>
                  <a:schemeClr val="bg1"/>
                </a:solidFill>
                <a:cs typeface="+mj-cs"/>
              </a:rPr>
              <a:t>بدين</a:t>
            </a:r>
            <a:r>
              <a:rPr lang="fa-IR" sz="1400" b="1" dirty="0" smtClean="0">
                <a:solidFill>
                  <a:schemeClr val="bg1"/>
                </a:solidFill>
                <a:cs typeface="+mj-cs"/>
              </a:rPr>
              <a:t> جهت است که مرحوم </a:t>
            </a:r>
            <a:r>
              <a:rPr lang="fa-IR" sz="1400" b="1" dirty="0" err="1" smtClean="0">
                <a:solidFill>
                  <a:schemeClr val="bg1"/>
                </a:solidFill>
                <a:cs typeface="+mj-cs"/>
              </a:rPr>
              <a:t>قاضي</a:t>
            </a:r>
            <a:r>
              <a:rPr lang="fa-IR" sz="1400" b="1" dirty="0" smtClean="0">
                <a:solidFill>
                  <a:schemeClr val="bg1"/>
                </a:solidFill>
                <a:cs typeface="+mj-cs"/>
              </a:rPr>
              <a:t> فرموده </a:t>
            </a:r>
            <a:r>
              <a:rPr lang="fa-IR" sz="1400" b="1" dirty="0" err="1" smtClean="0">
                <a:solidFill>
                  <a:schemeClr val="bg1"/>
                </a:solidFill>
                <a:cs typeface="+mj-cs"/>
              </a:rPr>
              <a:t>اند</a:t>
            </a:r>
            <a:r>
              <a:rPr lang="fa-IR" sz="1400" b="1" dirty="0" smtClean="0">
                <a:solidFill>
                  <a:schemeClr val="bg1"/>
                </a:solidFill>
                <a:cs typeface="+mj-cs"/>
              </a:rPr>
              <a:t> اگر نصف عمر خود را در طلب </a:t>
            </a:r>
            <a:r>
              <a:rPr lang="fa-IR" sz="1400" b="1" dirty="0" err="1" smtClean="0">
                <a:solidFill>
                  <a:schemeClr val="bg1"/>
                </a:solidFill>
                <a:cs typeface="+mj-cs"/>
              </a:rPr>
              <a:t>چنين</a:t>
            </a:r>
            <a:r>
              <a:rPr lang="fa-IR" sz="1400" b="1" dirty="0" smtClean="0">
                <a:solidFill>
                  <a:schemeClr val="bg1"/>
                </a:solidFill>
                <a:cs typeface="+mj-cs"/>
              </a:rPr>
              <a:t> استاد کامل </a:t>
            </a:r>
            <a:r>
              <a:rPr lang="fa-IR" sz="1400" b="1" dirty="0" err="1" smtClean="0">
                <a:solidFill>
                  <a:schemeClr val="bg1"/>
                </a:solidFill>
                <a:cs typeface="+mj-cs"/>
              </a:rPr>
              <a:t>مکملي</a:t>
            </a:r>
            <a:r>
              <a:rPr lang="fa-IR" sz="1400" b="1" dirty="0" smtClean="0">
                <a:solidFill>
                  <a:schemeClr val="bg1"/>
                </a:solidFill>
                <a:cs typeface="+mj-cs"/>
              </a:rPr>
              <a:t> صرف </a:t>
            </a:r>
            <a:r>
              <a:rPr lang="fa-IR" sz="1400" b="1" dirty="0" err="1" smtClean="0">
                <a:solidFill>
                  <a:schemeClr val="bg1"/>
                </a:solidFill>
                <a:cs typeface="+mj-cs"/>
              </a:rPr>
              <a:t>کني</a:t>
            </a:r>
            <a:r>
              <a:rPr lang="fa-IR" sz="1400" b="1" dirty="0" smtClean="0">
                <a:solidFill>
                  <a:schemeClr val="bg1"/>
                </a:solidFill>
                <a:cs typeface="+mj-cs"/>
              </a:rPr>
              <a:t> ضرر نکرده </a:t>
            </a:r>
            <a:r>
              <a:rPr lang="fa-IR" sz="1400" b="1" dirty="0" err="1" smtClean="0">
                <a:solidFill>
                  <a:schemeClr val="bg1"/>
                </a:solidFill>
                <a:cs typeface="+mj-cs"/>
              </a:rPr>
              <a:t>اي</a:t>
            </a:r>
            <a:r>
              <a:rPr lang="fa-IR" sz="1400" b="1" dirty="0" smtClean="0">
                <a:solidFill>
                  <a:schemeClr val="bg1"/>
                </a:solidFill>
                <a:cs typeface="+mj-cs"/>
              </a:rPr>
              <a:t>.</a:t>
            </a:r>
            <a:endParaRPr lang="en-US" sz="1400" b="1" dirty="0" smtClean="0">
              <a:solidFill>
                <a:schemeClr val="bg1"/>
              </a:solidFill>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896937"/>
          </a:xfrm>
        </p:spPr>
        <p:txBody>
          <a:bodyPr/>
          <a:lstStyle/>
          <a:p>
            <a:pPr rtl="1">
              <a:defRPr/>
            </a:pPr>
            <a:r>
              <a:rPr lang="fa-IR" dirty="0" smtClean="0">
                <a:solidFill>
                  <a:schemeClr val="bg1"/>
                </a:solidFill>
              </a:rPr>
              <a:t>ادامه «استاد کامل»</a:t>
            </a:r>
            <a:endParaRPr lang="fa-IR" dirty="0">
              <a:solidFill>
                <a:schemeClr val="bg1"/>
              </a:solidFill>
            </a:endParaRPr>
          </a:p>
        </p:txBody>
      </p:sp>
      <p:sp>
        <p:nvSpPr>
          <p:cNvPr id="48131" name="Content Placeholder 2"/>
          <p:cNvSpPr>
            <a:spLocks noGrp="1"/>
          </p:cNvSpPr>
          <p:nvPr>
            <p:ph idx="1"/>
          </p:nvPr>
        </p:nvSpPr>
        <p:spPr>
          <a:xfrm>
            <a:off x="214313" y="1000125"/>
            <a:ext cx="8715375" cy="5715000"/>
          </a:xfrm>
        </p:spPr>
        <p:txBody>
          <a:bodyPr/>
          <a:lstStyle/>
          <a:p>
            <a:pPr algn="ctr" rtl="1">
              <a:buFontTx/>
              <a:buNone/>
            </a:pPr>
            <a:r>
              <a:rPr lang="fa-IR" sz="2800" b="1" dirty="0" smtClean="0">
                <a:solidFill>
                  <a:schemeClr val="bg1"/>
                </a:solidFill>
              </a:rPr>
              <a:t>راه تشخیص استاد شایسته عرفان و سلوک </a:t>
            </a:r>
          </a:p>
          <a:p>
            <a:pPr algn="ctr" rtl="1">
              <a:buFontTx/>
              <a:buNone/>
            </a:pPr>
            <a:r>
              <a:rPr lang="fa-IR" sz="1600" b="1" dirty="0" smtClean="0">
                <a:solidFill>
                  <a:schemeClr val="bg1"/>
                </a:solidFill>
              </a:rPr>
              <a:t>      (دو معیار اول همیشه باهم و به همراه معیار سوم باید به کار گرفته شوند و معیار سوم گاه به تنهایی و گاه با دو معیار اول باید به کار رود):</a:t>
            </a:r>
          </a:p>
          <a:p>
            <a:pPr algn="just" rtl="1"/>
            <a:r>
              <a:rPr lang="fa-IR" sz="1800" b="1" dirty="0" smtClean="0">
                <a:solidFill>
                  <a:schemeClr val="bg1"/>
                </a:solidFill>
              </a:rPr>
              <a:t> </a:t>
            </a:r>
            <a:r>
              <a:rPr lang="fa-IR" sz="2000" b="1" dirty="0" smtClean="0">
                <a:solidFill>
                  <a:schemeClr val="bg1"/>
                </a:solidFill>
              </a:rPr>
              <a:t>1) استفاده از معیار عام: </a:t>
            </a:r>
            <a:r>
              <a:rPr lang="fa-IR" sz="1800" b="1" dirty="0" smtClean="0">
                <a:solidFill>
                  <a:schemeClr val="bg1"/>
                </a:solidFill>
              </a:rPr>
              <a:t>در جهت نفی: اگر استادی دارای شرایط فوق باشد هیچ دستوری از دستورات واضح و بایسته دین را نباید انکار یا ترک کند. از طرفی هیچیک از معارف مسلم شریعت و دین را (مانند توحید و معاد و ولایت و محبت رسول اکرم و اهل بیت ع) نباید انکار کند. ب. درجهت اثبات: برعکس باید آنچنان به انجام واجبات و ترک محرمات و اتصاف به فضایل اخلاقی و روحی و دوری از رذایل پرداخته باشد که تحت عنوانِ شرعی ”عادل“ بگنجد تا بتوان به قول او اعتماد کرد. </a:t>
            </a:r>
          </a:p>
          <a:p>
            <a:pPr algn="just" rtl="1"/>
            <a:r>
              <a:rPr lang="fa-IR" sz="2000" b="1" dirty="0" smtClean="0">
                <a:solidFill>
                  <a:schemeClr val="bg1"/>
                </a:solidFill>
              </a:rPr>
              <a:t>2) استفاده از معیار عقل: </a:t>
            </a:r>
            <a:r>
              <a:rPr lang="fa-IR" sz="1800" b="1" dirty="0" smtClean="0">
                <a:solidFill>
                  <a:schemeClr val="bg1"/>
                </a:solidFill>
              </a:rPr>
              <a:t>در چنین شرایطی (شرایط فوق) اگر فردی در موقعیت و شرایطی بود که از نظر عقلی رسیدن او به چنان مقامات عرفانی محال شمرده نشود (أ. از علوم شرع و عرفان نا آگاه نباشد؛ب. دارای شرایط معمول و زمان مناسب برای چنان سیرعرفانی بوده باشد) چنانچه خودش یا اشخاص عادل دیگری از قول او، به وصول او به مقامات عالی عرفانی شهادت دادند این شهادت قابل پذیرش است. </a:t>
            </a:r>
          </a:p>
          <a:p>
            <a:pPr algn="just" rtl="1"/>
            <a:r>
              <a:rPr lang="fa-IR" sz="2000" b="1" dirty="0" smtClean="0">
                <a:solidFill>
                  <a:schemeClr val="bg1"/>
                </a:solidFill>
              </a:rPr>
              <a:t>3) متخصصان </a:t>
            </a:r>
            <a:r>
              <a:rPr lang="fa-IR" sz="1800" b="1" dirty="0" smtClean="0">
                <a:solidFill>
                  <a:schemeClr val="bg1"/>
                </a:solidFill>
              </a:rPr>
              <a:t>و کارشناسانی که به مقامات عالی علم عرفان عملی و نظری دست یافته اند از راه حالات و روحیات و توصیفات فرد از خودش، می توانند بفهمند که واقعا وی در مقامی که ادعا می کند هست یا نه؛ البته این راه، در طرف نفی تقریباً صددرصد جواب می دهد ولی در جهت اثبات اینکه فردی واقعا در مقام ادعاشده هست، درصد بسیار پایینی خطا می کند. (در جایی که فرد مدعی خودش از عالمان عالی عرفان است و آنچنان افعال و اقوال خود را با نشانه های عارفان والامقام تطبیق می دهد که عالمان دیگر نیز دچار خطا می شوند) ولذا در جهت اثبات بهتر است این معیار، به همراه معیارهای قبلی به کار گرفته شود. </a:t>
            </a:r>
            <a:endParaRPr lang="en-US" sz="1800" b="1" dirty="0" smtClean="0">
              <a:solidFill>
                <a:schemeClr val="bg1"/>
              </a:solidFill>
            </a:endParaRPr>
          </a:p>
          <a:p>
            <a:pPr algn="r" rtl="1"/>
            <a:endParaRPr lang="fa-IR" sz="1600"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solidFill>
                  <a:schemeClr val="bg1"/>
                </a:solidFill>
              </a:rPr>
              <a:t>3. عقل</a:t>
            </a:r>
            <a:endParaRPr lang="en-US" dirty="0" smtClean="0">
              <a:solidFill>
                <a:schemeClr val="bg1"/>
              </a:solidFill>
            </a:endParaRPr>
          </a:p>
        </p:txBody>
      </p:sp>
      <p:sp>
        <p:nvSpPr>
          <p:cNvPr id="74755" name="Content Placeholder 2"/>
          <p:cNvSpPr>
            <a:spLocks noGrp="1"/>
          </p:cNvSpPr>
          <p:nvPr>
            <p:ph idx="1"/>
          </p:nvPr>
        </p:nvSpPr>
        <p:spPr>
          <a:xfrm>
            <a:off x="285750" y="1357313"/>
            <a:ext cx="8643938" cy="5143500"/>
          </a:xfrm>
        </p:spPr>
        <p:txBody>
          <a:bodyPr/>
          <a:lstStyle/>
          <a:p>
            <a:pPr algn="just" rtl="1" eaLnBrk="1" hangingPunct="1">
              <a:defRPr/>
            </a:pPr>
            <a:r>
              <a:rPr lang="fa-IR" sz="1400" b="1" dirty="0" smtClean="0">
                <a:solidFill>
                  <a:schemeClr val="bg1"/>
                </a:solidFill>
                <a:cs typeface="+mj-cs"/>
              </a:rPr>
              <a:t>در عرفان </a:t>
            </a:r>
            <a:r>
              <a:rPr lang="fa-IR" sz="1400" b="1" dirty="0" err="1" smtClean="0">
                <a:solidFill>
                  <a:schemeClr val="bg1"/>
                </a:solidFill>
                <a:cs typeface="+mj-cs"/>
              </a:rPr>
              <a:t>اسلامي</a:t>
            </a:r>
            <a:r>
              <a:rPr lang="fa-IR" sz="1400" b="1" dirty="0" smtClean="0">
                <a:solidFill>
                  <a:schemeClr val="bg1"/>
                </a:solidFill>
                <a:cs typeface="+mj-cs"/>
              </a:rPr>
              <a:t> در برهه </a:t>
            </a:r>
            <a:r>
              <a:rPr lang="fa-IR" sz="1400" b="1" dirty="0" err="1" smtClean="0">
                <a:solidFill>
                  <a:schemeClr val="bg1"/>
                </a:solidFill>
                <a:cs typeface="+mj-cs"/>
              </a:rPr>
              <a:t>اي</a:t>
            </a:r>
            <a:r>
              <a:rPr lang="fa-IR" sz="1400" b="1" dirty="0" smtClean="0">
                <a:solidFill>
                  <a:schemeClr val="bg1"/>
                </a:solidFill>
                <a:cs typeface="+mj-cs"/>
              </a:rPr>
              <a:t> از </a:t>
            </a:r>
            <a:r>
              <a:rPr lang="fa-IR" sz="1400" b="1" dirty="0" err="1" smtClean="0">
                <a:solidFill>
                  <a:schemeClr val="bg1"/>
                </a:solidFill>
                <a:cs typeface="+mj-cs"/>
              </a:rPr>
              <a:t>تاريخ</a:t>
            </a:r>
            <a:r>
              <a:rPr lang="fa-IR" sz="1400" b="1" dirty="0" smtClean="0">
                <a:solidFill>
                  <a:schemeClr val="bg1"/>
                </a:solidFill>
                <a:cs typeface="+mj-cs"/>
              </a:rPr>
              <a:t>، عرفا، از </a:t>
            </a:r>
            <a:r>
              <a:rPr lang="fa-IR" sz="1400" b="1" dirty="0" err="1" smtClean="0">
                <a:solidFill>
                  <a:schemeClr val="bg1"/>
                </a:solidFill>
                <a:cs typeface="+mj-cs"/>
              </a:rPr>
              <a:t>برخي</a:t>
            </a:r>
            <a:r>
              <a:rPr lang="fa-IR" sz="1400" b="1" dirty="0" smtClean="0">
                <a:solidFill>
                  <a:schemeClr val="bg1"/>
                </a:solidFill>
                <a:cs typeface="+mj-cs"/>
              </a:rPr>
              <a:t> جهات از عقل انتقاد </a:t>
            </a:r>
            <a:r>
              <a:rPr lang="fa-IR" sz="1400" b="1" dirty="0" err="1" smtClean="0">
                <a:solidFill>
                  <a:schemeClr val="bg1"/>
                </a:solidFill>
                <a:cs typeface="+mj-cs"/>
              </a:rPr>
              <a:t>مي</a:t>
            </a:r>
            <a:r>
              <a:rPr lang="fa-IR" sz="1400" b="1" dirty="0" smtClean="0">
                <a:solidFill>
                  <a:schemeClr val="bg1"/>
                </a:solidFill>
                <a:cs typeface="+mj-cs"/>
              </a:rPr>
              <a:t> کرده </a:t>
            </a:r>
            <a:r>
              <a:rPr lang="fa-IR" sz="1400" b="1" dirty="0" err="1" smtClean="0">
                <a:solidFill>
                  <a:schemeClr val="bg1"/>
                </a:solidFill>
                <a:cs typeface="+mj-cs"/>
              </a:rPr>
              <a:t>اند</a:t>
            </a:r>
            <a:r>
              <a:rPr lang="fa-IR" sz="1400" b="1" dirty="0" smtClean="0">
                <a:solidFill>
                  <a:schemeClr val="bg1"/>
                </a:solidFill>
                <a:cs typeface="+mj-cs"/>
              </a:rPr>
              <a:t>. اما با </a:t>
            </a:r>
            <a:r>
              <a:rPr lang="fa-IR" sz="1400" b="1" dirty="0" err="1" smtClean="0">
                <a:solidFill>
                  <a:schemeClr val="bg1"/>
                </a:solidFill>
                <a:cs typeface="+mj-cs"/>
              </a:rPr>
              <a:t>تدقيق</a:t>
            </a:r>
            <a:r>
              <a:rPr lang="fa-IR" sz="1400" b="1" dirty="0" smtClean="0">
                <a:solidFill>
                  <a:schemeClr val="bg1"/>
                </a:solidFill>
                <a:cs typeface="+mj-cs"/>
              </a:rPr>
              <a:t> در </a:t>
            </a:r>
            <a:r>
              <a:rPr lang="fa-IR" sz="1400" b="1" dirty="0" err="1" smtClean="0">
                <a:solidFill>
                  <a:schemeClr val="bg1"/>
                </a:solidFill>
                <a:cs typeface="+mj-cs"/>
              </a:rPr>
              <a:t>بيانات</a:t>
            </a:r>
            <a:r>
              <a:rPr lang="fa-IR" sz="1400" b="1" dirty="0" smtClean="0">
                <a:solidFill>
                  <a:schemeClr val="bg1"/>
                </a:solidFill>
                <a:cs typeface="+mj-cs"/>
              </a:rPr>
              <a:t> آنها </a:t>
            </a:r>
            <a:r>
              <a:rPr lang="fa-IR" sz="1400" b="1" dirty="0" err="1" smtClean="0">
                <a:solidFill>
                  <a:schemeClr val="bg1"/>
                </a:solidFill>
                <a:cs typeface="+mj-cs"/>
              </a:rPr>
              <a:t>مي</a:t>
            </a:r>
            <a:r>
              <a:rPr lang="fa-IR" sz="1400" b="1" dirty="0" smtClean="0">
                <a:solidFill>
                  <a:schemeClr val="bg1"/>
                </a:solidFill>
                <a:cs typeface="+mj-cs"/>
              </a:rPr>
              <a:t> توان </a:t>
            </a:r>
            <a:r>
              <a:rPr lang="fa-IR" sz="1400" b="1" dirty="0" err="1" smtClean="0">
                <a:solidFill>
                  <a:schemeClr val="bg1"/>
                </a:solidFill>
                <a:cs typeface="+mj-cs"/>
              </a:rPr>
              <a:t>فهميد</a:t>
            </a:r>
            <a:r>
              <a:rPr lang="fa-IR" sz="1400" b="1" dirty="0" smtClean="0">
                <a:solidFill>
                  <a:schemeClr val="bg1"/>
                </a:solidFill>
                <a:cs typeface="+mj-cs"/>
              </a:rPr>
              <a:t> که </a:t>
            </a:r>
            <a:r>
              <a:rPr lang="fa-IR" sz="1400" b="1" dirty="0" err="1" smtClean="0">
                <a:solidFill>
                  <a:schemeClr val="bg1"/>
                </a:solidFill>
                <a:cs typeface="+mj-cs"/>
              </a:rPr>
              <a:t>هرجا</a:t>
            </a:r>
            <a:r>
              <a:rPr lang="fa-IR" sz="1400" b="1" dirty="0" smtClean="0">
                <a:solidFill>
                  <a:schemeClr val="bg1"/>
                </a:solidFill>
                <a:cs typeface="+mj-cs"/>
              </a:rPr>
              <a:t> عقل و عاقلان را </a:t>
            </a:r>
            <a:r>
              <a:rPr lang="fa-IR" sz="1400" b="1" dirty="0" err="1" smtClean="0">
                <a:solidFill>
                  <a:schemeClr val="bg1"/>
                </a:solidFill>
                <a:cs typeface="+mj-cs"/>
              </a:rPr>
              <a:t>را</a:t>
            </a:r>
            <a:r>
              <a:rPr lang="fa-IR" sz="1400" b="1" dirty="0" smtClean="0">
                <a:solidFill>
                  <a:schemeClr val="bg1"/>
                </a:solidFill>
                <a:cs typeface="+mj-cs"/>
              </a:rPr>
              <a:t> نکوهش کرده </a:t>
            </a:r>
            <a:r>
              <a:rPr lang="fa-IR" sz="1400" b="1" dirty="0" err="1" smtClean="0">
                <a:solidFill>
                  <a:schemeClr val="bg1"/>
                </a:solidFill>
                <a:cs typeface="+mj-cs"/>
              </a:rPr>
              <a:t>اند</a:t>
            </a:r>
            <a:r>
              <a:rPr lang="fa-IR" sz="1400" b="1" dirty="0" smtClean="0">
                <a:solidFill>
                  <a:schemeClr val="bg1"/>
                </a:solidFill>
                <a:cs typeface="+mj-cs"/>
              </a:rPr>
              <a:t>، مراد از آن عقل </a:t>
            </a:r>
            <a:r>
              <a:rPr lang="fa-IR" sz="1400" b="1" dirty="0" err="1" smtClean="0">
                <a:solidFill>
                  <a:schemeClr val="bg1"/>
                </a:solidFill>
                <a:cs typeface="+mj-cs"/>
              </a:rPr>
              <a:t>تاريخي</a:t>
            </a:r>
            <a:r>
              <a:rPr lang="fa-IR" sz="1400" b="1" dirty="0" smtClean="0">
                <a:solidFill>
                  <a:schemeClr val="bg1"/>
                </a:solidFill>
                <a:cs typeface="+mj-cs"/>
              </a:rPr>
              <a:t> است که نمود </a:t>
            </a:r>
            <a:r>
              <a:rPr lang="fa-IR" sz="1400" b="1" dirty="0" err="1" smtClean="0">
                <a:solidFill>
                  <a:schemeClr val="bg1"/>
                </a:solidFill>
                <a:cs typeface="+mj-cs"/>
              </a:rPr>
              <a:t>بارزِ</a:t>
            </a:r>
            <a:r>
              <a:rPr lang="fa-IR" sz="1400" b="1" dirty="0" smtClean="0">
                <a:solidFill>
                  <a:schemeClr val="bg1"/>
                </a:solidFill>
                <a:cs typeface="+mj-cs"/>
              </a:rPr>
              <a:t> آن، فلاسفه </a:t>
            </a:r>
            <a:r>
              <a:rPr lang="fa-IR" sz="1400" b="1" dirty="0" err="1" smtClean="0">
                <a:solidFill>
                  <a:schemeClr val="bg1"/>
                </a:solidFill>
                <a:cs typeface="+mj-cs"/>
              </a:rPr>
              <a:t>يک</a:t>
            </a:r>
            <a:r>
              <a:rPr lang="fa-IR" sz="1400" b="1" dirty="0" smtClean="0">
                <a:solidFill>
                  <a:schemeClr val="bg1"/>
                </a:solidFill>
                <a:cs typeface="+mj-cs"/>
              </a:rPr>
              <a:t> مکتب و </a:t>
            </a:r>
            <a:r>
              <a:rPr lang="fa-IR" sz="1400" b="1" dirty="0" err="1" smtClean="0">
                <a:solidFill>
                  <a:schemeClr val="bg1"/>
                </a:solidFill>
                <a:cs typeface="+mj-cs"/>
              </a:rPr>
              <a:t>يک</a:t>
            </a:r>
            <a:r>
              <a:rPr lang="fa-IR" sz="1400" b="1" dirty="0" smtClean="0">
                <a:solidFill>
                  <a:schemeClr val="bg1"/>
                </a:solidFill>
                <a:cs typeface="+mj-cs"/>
              </a:rPr>
              <a:t> دوره خاص (</a:t>
            </a:r>
            <a:r>
              <a:rPr lang="fa-IR" sz="1400" b="1" dirty="0" err="1" smtClean="0">
                <a:solidFill>
                  <a:schemeClr val="bg1"/>
                </a:solidFill>
                <a:cs typeface="+mj-cs"/>
              </a:rPr>
              <a:t>مشائين</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باشند؛ نه عقل به </a:t>
            </a:r>
            <a:r>
              <a:rPr lang="fa-IR" sz="1400" b="1" dirty="0" err="1" smtClean="0">
                <a:solidFill>
                  <a:schemeClr val="bg1"/>
                </a:solidFill>
                <a:cs typeface="+mj-cs"/>
              </a:rPr>
              <a:t>معني</a:t>
            </a:r>
            <a:r>
              <a:rPr lang="fa-IR" sz="1400" b="1" dirty="0" smtClean="0">
                <a:solidFill>
                  <a:schemeClr val="bg1"/>
                </a:solidFill>
                <a:cs typeface="+mj-cs"/>
              </a:rPr>
              <a:t> </a:t>
            </a:r>
            <a:r>
              <a:rPr lang="fa-IR" sz="1400" b="1" dirty="0" err="1" smtClean="0">
                <a:solidFill>
                  <a:schemeClr val="bg1"/>
                </a:solidFill>
                <a:cs typeface="+mj-cs"/>
              </a:rPr>
              <a:t>مطلق</a:t>
            </a:r>
            <a:r>
              <a:rPr lang="fa-IR" sz="1400" b="1" dirty="0" smtClean="0">
                <a:solidFill>
                  <a:schemeClr val="bg1"/>
                </a:solidFill>
                <a:cs typeface="+mj-cs"/>
              </a:rPr>
              <a:t> کلمه؛ </a:t>
            </a:r>
            <a:r>
              <a:rPr lang="fa-IR" sz="1400" b="1" dirty="0" err="1" smtClean="0">
                <a:solidFill>
                  <a:schemeClr val="bg1"/>
                </a:solidFill>
                <a:cs typeface="+mj-cs"/>
              </a:rPr>
              <a:t>زيرا</a:t>
            </a:r>
            <a:r>
              <a:rPr lang="fa-IR" sz="1400" b="1" dirty="0" smtClean="0">
                <a:solidFill>
                  <a:schemeClr val="bg1"/>
                </a:solidFill>
                <a:cs typeface="+mj-cs"/>
              </a:rPr>
              <a:t> </a:t>
            </a:r>
            <a:r>
              <a:rPr lang="fa-IR" sz="1400" b="1" dirty="0" err="1" smtClean="0">
                <a:solidFill>
                  <a:schemeClr val="bg1"/>
                </a:solidFill>
                <a:cs typeface="+mj-cs"/>
              </a:rPr>
              <a:t>همين</a:t>
            </a:r>
            <a:r>
              <a:rPr lang="fa-IR" sz="1400" b="1" dirty="0" smtClean="0">
                <a:solidFill>
                  <a:schemeClr val="bg1"/>
                </a:solidFill>
                <a:cs typeface="+mj-cs"/>
              </a:rPr>
              <a:t> عرفا </a:t>
            </a:r>
            <a:r>
              <a:rPr lang="fa-IR" sz="1400" b="1" dirty="0" err="1" smtClean="0">
                <a:solidFill>
                  <a:schemeClr val="bg1"/>
                </a:solidFill>
                <a:cs typeface="+mj-cs"/>
              </a:rPr>
              <a:t>نيز</a:t>
            </a:r>
            <a:r>
              <a:rPr lang="fa-IR" sz="1400" b="1" dirty="0" smtClean="0">
                <a:solidFill>
                  <a:schemeClr val="bg1"/>
                </a:solidFill>
                <a:cs typeface="+mj-cs"/>
              </a:rPr>
              <a:t> بارها از مقام عقل </a:t>
            </a:r>
            <a:r>
              <a:rPr lang="fa-IR" sz="1400" b="1" dirty="0" err="1" smtClean="0">
                <a:solidFill>
                  <a:schemeClr val="bg1"/>
                </a:solidFill>
                <a:cs typeface="+mj-cs"/>
              </a:rPr>
              <a:t>تجليل</a:t>
            </a:r>
            <a:r>
              <a:rPr lang="fa-IR" sz="1400" b="1" dirty="0" smtClean="0">
                <a:solidFill>
                  <a:schemeClr val="bg1"/>
                </a:solidFill>
                <a:cs typeface="+mj-cs"/>
              </a:rPr>
              <a:t> کرده </a:t>
            </a:r>
            <a:r>
              <a:rPr lang="fa-IR" sz="1400" b="1" dirty="0" err="1" smtClean="0">
                <a:solidFill>
                  <a:schemeClr val="bg1"/>
                </a:solidFill>
                <a:cs typeface="+mj-cs"/>
              </a:rPr>
              <a:t>اند</a:t>
            </a:r>
            <a:r>
              <a:rPr lang="fa-IR" sz="1400" b="1" dirty="0" smtClean="0">
                <a:solidFill>
                  <a:schemeClr val="bg1"/>
                </a:solidFill>
                <a:cs typeface="+mj-cs"/>
              </a:rPr>
              <a:t> و اساساً </a:t>
            </a:r>
            <a:r>
              <a:rPr lang="fa-IR" sz="1400" b="1" dirty="0" err="1" smtClean="0">
                <a:solidFill>
                  <a:schemeClr val="bg1"/>
                </a:solidFill>
                <a:cs typeface="+mj-cs"/>
              </a:rPr>
              <a:t>بالاترين</a:t>
            </a:r>
            <a:r>
              <a:rPr lang="fa-IR" sz="1400" b="1" dirty="0" smtClean="0">
                <a:solidFill>
                  <a:schemeClr val="bg1"/>
                </a:solidFill>
                <a:cs typeface="+mj-cs"/>
              </a:rPr>
              <a:t> </a:t>
            </a:r>
            <a:r>
              <a:rPr lang="fa-IR" sz="1400" b="1" dirty="0" err="1" smtClean="0">
                <a:solidFill>
                  <a:schemeClr val="bg1"/>
                </a:solidFill>
                <a:cs typeface="+mj-cs"/>
              </a:rPr>
              <a:t>تمجيدها</a:t>
            </a:r>
            <a:r>
              <a:rPr lang="fa-IR" sz="1400" b="1" dirty="0" smtClean="0">
                <a:solidFill>
                  <a:schemeClr val="bg1"/>
                </a:solidFill>
                <a:cs typeface="+mj-cs"/>
              </a:rPr>
              <a:t> از عقل </a:t>
            </a:r>
            <a:r>
              <a:rPr lang="fa-IR" sz="1400" b="1" dirty="0" err="1" smtClean="0">
                <a:solidFill>
                  <a:schemeClr val="bg1"/>
                </a:solidFill>
                <a:cs typeface="+mj-cs"/>
              </a:rPr>
              <a:t>برلسان</a:t>
            </a:r>
            <a:r>
              <a:rPr lang="fa-IR" sz="1400" b="1" dirty="0" smtClean="0">
                <a:solidFill>
                  <a:schemeClr val="bg1"/>
                </a:solidFill>
                <a:cs typeface="+mj-cs"/>
              </a:rPr>
              <a:t> عرفا </a:t>
            </a:r>
            <a:r>
              <a:rPr lang="fa-IR" sz="1400" b="1" dirty="0" err="1" smtClean="0">
                <a:solidFill>
                  <a:schemeClr val="bg1"/>
                </a:solidFill>
                <a:cs typeface="+mj-cs"/>
              </a:rPr>
              <a:t>جاري</a:t>
            </a:r>
            <a:r>
              <a:rPr lang="fa-IR" sz="1400" b="1" dirty="0" smtClean="0">
                <a:solidFill>
                  <a:schemeClr val="bg1"/>
                </a:solidFill>
                <a:cs typeface="+mj-cs"/>
              </a:rPr>
              <a:t> شده است. از </a:t>
            </a:r>
            <a:r>
              <a:rPr lang="fa-IR" sz="1400" b="1" dirty="0" err="1" smtClean="0">
                <a:solidFill>
                  <a:schemeClr val="bg1"/>
                </a:solidFill>
                <a:cs typeface="+mj-cs"/>
              </a:rPr>
              <a:t>اين</a:t>
            </a:r>
            <a:r>
              <a:rPr lang="fa-IR" sz="1400" b="1" dirty="0" smtClean="0">
                <a:solidFill>
                  <a:schemeClr val="bg1"/>
                </a:solidFill>
                <a:cs typeface="+mj-cs"/>
              </a:rPr>
              <a:t> رو </a:t>
            </a:r>
            <a:r>
              <a:rPr lang="fa-IR" sz="1400" b="1" dirty="0" err="1" smtClean="0">
                <a:solidFill>
                  <a:schemeClr val="bg1"/>
                </a:solidFill>
                <a:cs typeface="+mj-cs"/>
              </a:rPr>
              <a:t>مي</a:t>
            </a:r>
            <a:r>
              <a:rPr lang="fa-IR" sz="1400" b="1" dirty="0" smtClean="0">
                <a:solidFill>
                  <a:schemeClr val="bg1"/>
                </a:solidFill>
                <a:cs typeface="+mj-cs"/>
              </a:rPr>
              <a:t> توان </a:t>
            </a:r>
            <a:r>
              <a:rPr lang="fa-IR" sz="1400" b="1" dirty="0" err="1" smtClean="0">
                <a:solidFill>
                  <a:schemeClr val="bg1"/>
                </a:solidFill>
                <a:cs typeface="+mj-cs"/>
              </a:rPr>
              <a:t>فهميد</a:t>
            </a:r>
            <a:r>
              <a:rPr lang="fa-IR" sz="1400" b="1" dirty="0" smtClean="0">
                <a:solidFill>
                  <a:schemeClr val="bg1"/>
                </a:solidFill>
                <a:cs typeface="+mj-cs"/>
              </a:rPr>
              <a:t> که عرفان، با عقل سر نزاع ندارد؛ بلکه با عقل ساده و </a:t>
            </a:r>
            <a:r>
              <a:rPr lang="fa-IR" sz="1400" b="1" dirty="0" err="1" smtClean="0">
                <a:solidFill>
                  <a:schemeClr val="bg1"/>
                </a:solidFill>
                <a:cs typeface="+mj-cs"/>
              </a:rPr>
              <a:t>عاميانه</a:t>
            </a:r>
            <a:r>
              <a:rPr lang="fa-IR" sz="1400" b="1" dirty="0" smtClean="0">
                <a:solidFill>
                  <a:schemeClr val="bg1"/>
                </a:solidFill>
                <a:cs typeface="+mj-cs"/>
              </a:rPr>
              <a:t> </a:t>
            </a:r>
            <a:r>
              <a:rPr lang="fa-IR" sz="1400" b="1" dirty="0" err="1" smtClean="0">
                <a:solidFill>
                  <a:schemeClr val="bg1"/>
                </a:solidFill>
                <a:cs typeface="+mj-cs"/>
              </a:rPr>
              <a:t>اي</a:t>
            </a:r>
            <a:r>
              <a:rPr lang="fa-IR" sz="1400" b="1" dirty="0" smtClean="0">
                <a:solidFill>
                  <a:schemeClr val="bg1"/>
                </a:solidFill>
                <a:cs typeface="+mj-cs"/>
              </a:rPr>
              <a:t> که از درک معارف حقه عاجز است، اما با </a:t>
            </a:r>
            <a:r>
              <a:rPr lang="fa-IR" sz="1400" b="1" dirty="0" err="1" smtClean="0">
                <a:solidFill>
                  <a:schemeClr val="bg1"/>
                </a:solidFill>
                <a:cs typeface="+mj-cs"/>
              </a:rPr>
              <a:t>اين</a:t>
            </a:r>
            <a:r>
              <a:rPr lang="fa-IR" sz="1400" b="1" dirty="0" smtClean="0">
                <a:solidFill>
                  <a:schemeClr val="bg1"/>
                </a:solidFill>
                <a:cs typeface="+mj-cs"/>
              </a:rPr>
              <a:t> وجود، خود را در همه </a:t>
            </a:r>
            <a:r>
              <a:rPr lang="fa-IR" sz="1400" b="1" dirty="0" err="1" smtClean="0">
                <a:solidFill>
                  <a:schemeClr val="bg1"/>
                </a:solidFill>
                <a:cs typeface="+mj-cs"/>
              </a:rPr>
              <a:t>حيطه</a:t>
            </a:r>
            <a:r>
              <a:rPr lang="fa-IR" sz="1400" b="1" dirty="0" smtClean="0">
                <a:solidFill>
                  <a:schemeClr val="bg1"/>
                </a:solidFill>
                <a:cs typeface="+mj-cs"/>
              </a:rPr>
              <a:t> ها داخل </a:t>
            </a:r>
            <a:r>
              <a:rPr lang="fa-IR" sz="1400" b="1" dirty="0" err="1" smtClean="0">
                <a:solidFill>
                  <a:schemeClr val="bg1"/>
                </a:solidFill>
                <a:cs typeface="+mj-cs"/>
              </a:rPr>
              <a:t>مي</a:t>
            </a:r>
            <a:r>
              <a:rPr lang="fa-IR" sz="1400" b="1" dirty="0" smtClean="0">
                <a:solidFill>
                  <a:schemeClr val="bg1"/>
                </a:solidFill>
                <a:cs typeface="+mj-cs"/>
              </a:rPr>
              <a:t> کند و در </a:t>
            </a:r>
            <a:r>
              <a:rPr lang="fa-IR" sz="1400" b="1" dirty="0" err="1" smtClean="0">
                <a:solidFill>
                  <a:schemeClr val="bg1"/>
                </a:solidFill>
                <a:cs typeface="+mj-cs"/>
              </a:rPr>
              <a:t>نتيجه</a:t>
            </a:r>
            <a:r>
              <a:rPr lang="fa-IR" sz="1400" b="1" dirty="0" smtClean="0">
                <a:solidFill>
                  <a:schemeClr val="bg1"/>
                </a:solidFill>
                <a:cs typeface="+mj-cs"/>
              </a:rPr>
              <a:t> </a:t>
            </a:r>
            <a:r>
              <a:rPr lang="fa-IR" sz="1400" b="1" dirty="0" err="1" smtClean="0">
                <a:solidFill>
                  <a:schemeClr val="bg1"/>
                </a:solidFill>
                <a:cs typeface="+mj-cs"/>
              </a:rPr>
              <a:t>بسياري</a:t>
            </a:r>
            <a:r>
              <a:rPr lang="fa-IR" sz="1400" b="1" dirty="0" smtClean="0">
                <a:solidFill>
                  <a:schemeClr val="bg1"/>
                </a:solidFill>
                <a:cs typeface="+mj-cs"/>
              </a:rPr>
              <a:t> از </a:t>
            </a:r>
            <a:r>
              <a:rPr lang="fa-IR" sz="1400" b="1" dirty="0" err="1" smtClean="0">
                <a:solidFill>
                  <a:schemeClr val="bg1"/>
                </a:solidFill>
                <a:cs typeface="+mj-cs"/>
              </a:rPr>
              <a:t>حقايق</a:t>
            </a:r>
            <a:r>
              <a:rPr lang="fa-IR" sz="1400" b="1" dirty="0" smtClean="0">
                <a:solidFill>
                  <a:schemeClr val="bg1"/>
                </a:solidFill>
                <a:cs typeface="+mj-cs"/>
              </a:rPr>
              <a:t> را </a:t>
            </a:r>
            <a:r>
              <a:rPr lang="fa-IR" sz="1400" b="1" dirty="0" err="1" smtClean="0">
                <a:solidFill>
                  <a:schemeClr val="bg1"/>
                </a:solidFill>
                <a:cs typeface="+mj-cs"/>
              </a:rPr>
              <a:t>نفهميده</a:t>
            </a:r>
            <a:r>
              <a:rPr lang="fa-IR" sz="1400" b="1" dirty="0" smtClean="0">
                <a:solidFill>
                  <a:schemeClr val="bg1"/>
                </a:solidFill>
                <a:cs typeface="+mj-cs"/>
              </a:rPr>
              <a:t>، انکار </a:t>
            </a:r>
            <a:r>
              <a:rPr lang="fa-IR" sz="1400" b="1" dirty="0" err="1" smtClean="0">
                <a:solidFill>
                  <a:schemeClr val="bg1"/>
                </a:solidFill>
                <a:cs typeface="+mj-cs"/>
              </a:rPr>
              <a:t>مي</a:t>
            </a:r>
            <a:r>
              <a:rPr lang="fa-IR" sz="1400" b="1" dirty="0" smtClean="0">
                <a:solidFill>
                  <a:schemeClr val="bg1"/>
                </a:solidFill>
                <a:cs typeface="+mj-cs"/>
              </a:rPr>
              <a:t> کند، سر جنگ دارد. از </a:t>
            </a:r>
            <a:r>
              <a:rPr lang="fa-IR" sz="1400" b="1" dirty="0" err="1" smtClean="0">
                <a:solidFill>
                  <a:schemeClr val="bg1"/>
                </a:solidFill>
                <a:cs typeface="+mj-cs"/>
              </a:rPr>
              <a:t>اين</a:t>
            </a:r>
            <a:r>
              <a:rPr lang="fa-IR" sz="1400" b="1" dirty="0" smtClean="0">
                <a:solidFill>
                  <a:schemeClr val="bg1"/>
                </a:solidFill>
                <a:cs typeface="+mj-cs"/>
              </a:rPr>
              <a:t> رو در عرفان </a:t>
            </a:r>
            <a:r>
              <a:rPr lang="fa-IR" sz="1400" b="1" dirty="0" err="1" smtClean="0">
                <a:solidFill>
                  <a:schemeClr val="bg1"/>
                </a:solidFill>
                <a:cs typeface="+mj-cs"/>
              </a:rPr>
              <a:t>اسلامي</a:t>
            </a:r>
            <a:r>
              <a:rPr lang="fa-IR" sz="1400" b="1" dirty="0" smtClean="0">
                <a:solidFill>
                  <a:schemeClr val="bg1"/>
                </a:solidFill>
                <a:cs typeface="+mj-cs"/>
              </a:rPr>
              <a:t>، عقل بطور </a:t>
            </a:r>
            <a:r>
              <a:rPr lang="fa-IR" sz="1400" b="1" dirty="0" err="1" smtClean="0">
                <a:solidFill>
                  <a:schemeClr val="bg1"/>
                </a:solidFill>
                <a:cs typeface="+mj-cs"/>
              </a:rPr>
              <a:t>کلي</a:t>
            </a:r>
            <a:r>
              <a:rPr lang="fa-IR" sz="1400" b="1" dirty="0" smtClean="0">
                <a:solidFill>
                  <a:schemeClr val="bg1"/>
                </a:solidFill>
                <a:cs typeface="+mj-cs"/>
              </a:rPr>
              <a:t>، </a:t>
            </a:r>
            <a:r>
              <a:rPr lang="fa-IR" sz="1400" b="1" dirty="0" err="1" smtClean="0">
                <a:solidFill>
                  <a:schemeClr val="bg1"/>
                </a:solidFill>
                <a:cs typeface="+mj-cs"/>
              </a:rPr>
              <a:t>تلقي</a:t>
            </a:r>
            <a:r>
              <a:rPr lang="fa-IR" sz="1400" b="1" dirty="0" smtClean="0">
                <a:solidFill>
                  <a:schemeClr val="bg1"/>
                </a:solidFill>
                <a:cs typeface="+mj-cs"/>
              </a:rPr>
              <a:t> به قبول شده است:</a:t>
            </a:r>
          </a:p>
          <a:p>
            <a:pPr algn="just" rtl="1" eaLnBrk="1" hangingPunct="1">
              <a:defRPr/>
            </a:pPr>
            <a:r>
              <a:rPr lang="fa-IR" sz="1400" b="1" dirty="0" smtClean="0">
                <a:solidFill>
                  <a:schemeClr val="bg1"/>
                </a:solidFill>
                <a:cs typeface="+mj-cs"/>
              </a:rPr>
              <a:t> 1. به عنوان شرط </a:t>
            </a:r>
            <a:r>
              <a:rPr lang="fa-IR" sz="1400" b="1" dirty="0" err="1" smtClean="0">
                <a:solidFill>
                  <a:schemeClr val="bg1"/>
                </a:solidFill>
                <a:cs typeface="+mj-cs"/>
              </a:rPr>
              <a:t>اساسي</a:t>
            </a:r>
            <a:r>
              <a:rPr lang="fa-IR" sz="1400" b="1" dirty="0" smtClean="0">
                <a:solidFill>
                  <a:schemeClr val="bg1"/>
                </a:solidFill>
                <a:cs typeface="+mj-cs"/>
              </a:rPr>
              <a:t> لازم </a:t>
            </a:r>
            <a:r>
              <a:rPr lang="fa-IR" sz="1400" b="1" dirty="0" err="1" smtClean="0">
                <a:solidFill>
                  <a:schemeClr val="bg1"/>
                </a:solidFill>
                <a:cs typeface="+mj-cs"/>
              </a:rPr>
              <a:t>براي</a:t>
            </a:r>
            <a:r>
              <a:rPr lang="fa-IR" sz="1400" b="1" dirty="0" smtClean="0">
                <a:solidFill>
                  <a:schemeClr val="bg1"/>
                </a:solidFill>
                <a:cs typeface="+mj-cs"/>
              </a:rPr>
              <a:t> شکل </a:t>
            </a:r>
            <a:r>
              <a:rPr lang="fa-IR" sz="1400" b="1" dirty="0" err="1" smtClean="0">
                <a:solidFill>
                  <a:schemeClr val="bg1"/>
                </a:solidFill>
                <a:cs typeface="+mj-cs"/>
              </a:rPr>
              <a:t>گيري</a:t>
            </a:r>
            <a:r>
              <a:rPr lang="fa-IR" sz="1400" b="1" dirty="0" smtClean="0">
                <a:solidFill>
                  <a:schemeClr val="bg1"/>
                </a:solidFill>
                <a:cs typeface="+mj-cs"/>
              </a:rPr>
              <a:t> اعتقادات اوليه </a:t>
            </a:r>
            <a:r>
              <a:rPr lang="fa-IR" sz="1400" b="1" dirty="0" err="1" smtClean="0">
                <a:solidFill>
                  <a:schemeClr val="bg1"/>
                </a:solidFill>
                <a:cs typeface="+mj-cs"/>
              </a:rPr>
              <a:t>اسلامي</a:t>
            </a:r>
            <a:r>
              <a:rPr lang="fa-IR" sz="1400" b="1" dirty="0" smtClean="0">
                <a:solidFill>
                  <a:schemeClr val="bg1"/>
                </a:solidFill>
                <a:cs typeface="+mj-cs"/>
              </a:rPr>
              <a:t> (</a:t>
            </a:r>
            <a:r>
              <a:rPr lang="fa-IR" sz="1400" b="1" dirty="0" err="1" smtClean="0">
                <a:solidFill>
                  <a:schemeClr val="bg1"/>
                </a:solidFill>
                <a:cs typeface="+mj-cs"/>
              </a:rPr>
              <a:t>توحيد</a:t>
            </a:r>
            <a:r>
              <a:rPr lang="fa-IR" sz="1400" b="1" dirty="0" smtClean="0">
                <a:solidFill>
                  <a:schemeClr val="bg1"/>
                </a:solidFill>
                <a:cs typeface="+mj-cs"/>
              </a:rPr>
              <a:t>...)</a:t>
            </a:r>
          </a:p>
          <a:p>
            <a:pPr algn="just" rtl="1" eaLnBrk="1" hangingPunct="1">
              <a:defRPr/>
            </a:pPr>
            <a:r>
              <a:rPr lang="fa-IR" sz="1400" b="1" dirty="0" smtClean="0">
                <a:solidFill>
                  <a:schemeClr val="bg1"/>
                </a:solidFill>
                <a:cs typeface="+mj-cs"/>
              </a:rPr>
              <a:t>2. به عنوان فراهم آورنده </a:t>
            </a:r>
            <a:r>
              <a:rPr lang="fa-IR" sz="1400" b="1" dirty="0" err="1" smtClean="0">
                <a:solidFill>
                  <a:schemeClr val="bg1"/>
                </a:solidFill>
                <a:cs typeface="+mj-cs"/>
              </a:rPr>
              <a:t>زمينه</a:t>
            </a:r>
            <a:r>
              <a:rPr lang="fa-IR" sz="1400" b="1" dirty="0" smtClean="0">
                <a:solidFill>
                  <a:schemeClr val="bg1"/>
                </a:solidFill>
                <a:cs typeface="+mj-cs"/>
              </a:rPr>
              <a:t> </a:t>
            </a:r>
            <a:r>
              <a:rPr lang="fa-IR" sz="1400" b="1" dirty="0" err="1" smtClean="0">
                <a:solidFill>
                  <a:schemeClr val="bg1"/>
                </a:solidFill>
                <a:cs typeface="+mj-cs"/>
              </a:rPr>
              <a:t>هاي</a:t>
            </a:r>
            <a:r>
              <a:rPr lang="fa-IR" sz="1400" b="1" dirty="0" smtClean="0">
                <a:solidFill>
                  <a:schemeClr val="bg1"/>
                </a:solidFill>
                <a:cs typeface="+mj-cs"/>
              </a:rPr>
              <a:t> </a:t>
            </a:r>
            <a:r>
              <a:rPr lang="fa-IR" sz="1400" b="1" dirty="0" err="1" smtClean="0">
                <a:solidFill>
                  <a:schemeClr val="bg1"/>
                </a:solidFill>
                <a:cs typeface="+mj-cs"/>
              </a:rPr>
              <a:t>نظريِ</a:t>
            </a:r>
            <a:r>
              <a:rPr lang="fa-IR" sz="1400" b="1" dirty="0" smtClean="0">
                <a:solidFill>
                  <a:schemeClr val="bg1"/>
                </a:solidFill>
                <a:cs typeface="+mj-cs"/>
              </a:rPr>
              <a:t> شکل </a:t>
            </a:r>
            <a:r>
              <a:rPr lang="fa-IR" sz="1400" b="1" dirty="0" err="1" smtClean="0">
                <a:solidFill>
                  <a:schemeClr val="bg1"/>
                </a:solidFill>
                <a:cs typeface="+mj-cs"/>
              </a:rPr>
              <a:t>گيري</a:t>
            </a:r>
            <a:r>
              <a:rPr lang="fa-IR" sz="1400" b="1" dirty="0" smtClean="0">
                <a:solidFill>
                  <a:schemeClr val="bg1"/>
                </a:solidFill>
                <a:cs typeface="+mj-cs"/>
              </a:rPr>
              <a:t> عرفان (عقل اثبات کننده راه </a:t>
            </a:r>
            <a:r>
              <a:rPr lang="fa-IR" sz="1400" b="1" dirty="0" err="1" smtClean="0">
                <a:solidFill>
                  <a:schemeClr val="bg1"/>
                </a:solidFill>
                <a:cs typeface="+mj-cs"/>
              </a:rPr>
              <a:t>ديگري</a:t>
            </a:r>
            <a:r>
              <a:rPr lang="fa-IR" sz="1400" b="1" dirty="0" smtClean="0">
                <a:solidFill>
                  <a:schemeClr val="bg1"/>
                </a:solidFill>
                <a:cs typeface="+mj-cs"/>
              </a:rPr>
              <a:t> از شناخت به نام شهود است).</a:t>
            </a:r>
          </a:p>
          <a:p>
            <a:pPr algn="just" rtl="1" eaLnBrk="1" hangingPunct="1">
              <a:defRPr/>
            </a:pPr>
            <a:r>
              <a:rPr lang="fa-IR" sz="1400" b="1" dirty="0" smtClean="0">
                <a:solidFill>
                  <a:schemeClr val="bg1"/>
                </a:solidFill>
                <a:cs typeface="+mj-cs"/>
              </a:rPr>
              <a:t>3. به عنوان ملاک و </a:t>
            </a:r>
            <a:r>
              <a:rPr lang="fa-IR" sz="1400" b="1" dirty="0" err="1" smtClean="0">
                <a:solidFill>
                  <a:schemeClr val="bg1"/>
                </a:solidFill>
                <a:cs typeface="+mj-cs"/>
              </a:rPr>
              <a:t>ميزان</a:t>
            </a:r>
            <a:r>
              <a:rPr lang="fa-IR" sz="1400" b="1" dirty="0" smtClean="0">
                <a:solidFill>
                  <a:schemeClr val="bg1"/>
                </a:solidFill>
                <a:cs typeface="+mj-cs"/>
              </a:rPr>
              <a:t> </a:t>
            </a:r>
            <a:r>
              <a:rPr lang="fa-IR" sz="1400" b="1" dirty="0" err="1" smtClean="0">
                <a:solidFill>
                  <a:schemeClr val="bg1"/>
                </a:solidFill>
                <a:cs typeface="+mj-cs"/>
              </a:rPr>
              <a:t>صحتِ</a:t>
            </a:r>
            <a:r>
              <a:rPr lang="fa-IR" sz="1400" b="1" dirty="0" smtClean="0">
                <a:solidFill>
                  <a:schemeClr val="bg1"/>
                </a:solidFill>
                <a:cs typeface="+mj-cs"/>
              </a:rPr>
              <a:t> </a:t>
            </a:r>
            <a:r>
              <a:rPr lang="fa-IR" sz="1400" b="1" dirty="0" err="1" smtClean="0">
                <a:solidFill>
                  <a:schemeClr val="bg1"/>
                </a:solidFill>
                <a:cs typeface="+mj-cs"/>
              </a:rPr>
              <a:t>شهودهاي</a:t>
            </a:r>
            <a:r>
              <a:rPr lang="fa-IR" sz="1400" b="1" dirty="0" smtClean="0">
                <a:solidFill>
                  <a:schemeClr val="bg1"/>
                </a:solidFill>
                <a:cs typeface="+mj-cs"/>
              </a:rPr>
              <a:t> </a:t>
            </a:r>
            <a:r>
              <a:rPr lang="fa-IR" sz="1400" b="1" dirty="0" err="1" smtClean="0">
                <a:solidFill>
                  <a:schemeClr val="bg1"/>
                </a:solidFill>
                <a:cs typeface="+mj-cs"/>
              </a:rPr>
              <a:t>عرفاني</a:t>
            </a:r>
            <a:r>
              <a:rPr lang="fa-IR" sz="1400" b="1" dirty="0" smtClean="0">
                <a:solidFill>
                  <a:schemeClr val="bg1"/>
                </a:solidFill>
                <a:cs typeface="+mj-cs"/>
              </a:rPr>
              <a:t> تا آنجا که </a:t>
            </a:r>
            <a:r>
              <a:rPr lang="fa-IR" sz="1400" b="1" dirty="0" err="1" smtClean="0">
                <a:solidFill>
                  <a:schemeClr val="bg1"/>
                </a:solidFill>
                <a:cs typeface="+mj-cs"/>
              </a:rPr>
              <a:t>مي</a:t>
            </a:r>
            <a:r>
              <a:rPr lang="fa-IR" sz="1400" b="1" dirty="0" smtClean="0">
                <a:solidFill>
                  <a:schemeClr val="bg1"/>
                </a:solidFill>
                <a:cs typeface="+mj-cs"/>
              </a:rPr>
              <a:t> تواند بفهمد (اغلب، گزاره </a:t>
            </a:r>
            <a:r>
              <a:rPr lang="fa-IR" sz="1400" b="1" dirty="0" err="1" smtClean="0">
                <a:solidFill>
                  <a:schemeClr val="bg1"/>
                </a:solidFill>
                <a:cs typeface="+mj-cs"/>
              </a:rPr>
              <a:t>هاي</a:t>
            </a:r>
            <a:r>
              <a:rPr lang="fa-IR" sz="1400" b="1" dirty="0" smtClean="0">
                <a:solidFill>
                  <a:schemeClr val="bg1"/>
                </a:solidFill>
                <a:cs typeface="+mj-cs"/>
              </a:rPr>
              <a:t> </a:t>
            </a:r>
            <a:r>
              <a:rPr lang="fa-IR" sz="1400" b="1" dirty="0" err="1" smtClean="0">
                <a:solidFill>
                  <a:schemeClr val="bg1"/>
                </a:solidFill>
                <a:cs typeface="+mj-cs"/>
              </a:rPr>
              <a:t>بديهي</a:t>
            </a:r>
            <a:r>
              <a:rPr lang="fa-IR" sz="1400" b="1" dirty="0" smtClean="0">
                <a:solidFill>
                  <a:schemeClr val="bg1"/>
                </a:solidFill>
                <a:cs typeface="+mj-cs"/>
              </a:rPr>
              <a:t> </a:t>
            </a:r>
            <a:r>
              <a:rPr lang="fa-IR" sz="1400" b="1" dirty="0" err="1" smtClean="0">
                <a:solidFill>
                  <a:schemeClr val="bg1"/>
                </a:solidFill>
                <a:cs typeface="+mj-cs"/>
              </a:rPr>
              <a:t>عقلي</a:t>
            </a:r>
            <a:r>
              <a:rPr lang="fa-IR" sz="1400" b="1" dirty="0" smtClean="0">
                <a:solidFill>
                  <a:schemeClr val="bg1"/>
                </a:solidFill>
                <a:cs typeface="+mj-cs"/>
              </a:rPr>
              <a:t> مانند محال بودن اجتماع </a:t>
            </a:r>
            <a:r>
              <a:rPr lang="fa-IR" sz="1400" b="1" dirty="0" err="1" smtClean="0">
                <a:solidFill>
                  <a:schemeClr val="bg1"/>
                </a:solidFill>
                <a:cs typeface="+mj-cs"/>
              </a:rPr>
              <a:t>نقيضين</a:t>
            </a:r>
            <a:r>
              <a:rPr lang="fa-IR" sz="1400" b="1" dirty="0" smtClean="0">
                <a:solidFill>
                  <a:schemeClr val="bg1"/>
                </a:solidFill>
                <a:cs typeface="+mj-cs"/>
              </a:rPr>
              <a:t> و... در </a:t>
            </a:r>
            <a:r>
              <a:rPr lang="fa-IR" sz="1400" b="1" dirty="0" err="1" smtClean="0">
                <a:solidFill>
                  <a:schemeClr val="bg1"/>
                </a:solidFill>
                <a:cs typeface="+mj-cs"/>
              </a:rPr>
              <a:t>اين</a:t>
            </a:r>
            <a:r>
              <a:rPr lang="fa-IR" sz="1400" b="1" dirty="0" smtClean="0">
                <a:solidFill>
                  <a:schemeClr val="bg1"/>
                </a:solidFill>
                <a:cs typeface="+mj-cs"/>
              </a:rPr>
              <a:t> مورد، کارآمد هستند؛ اما عقل در </a:t>
            </a:r>
            <a:r>
              <a:rPr lang="fa-IR" sz="1400" b="1" dirty="0" err="1" smtClean="0">
                <a:solidFill>
                  <a:schemeClr val="bg1"/>
                </a:solidFill>
                <a:cs typeface="+mj-cs"/>
              </a:rPr>
              <a:t>بسياري</a:t>
            </a:r>
            <a:r>
              <a:rPr lang="fa-IR" sz="1400" b="1" dirty="0" smtClean="0">
                <a:solidFill>
                  <a:schemeClr val="bg1"/>
                </a:solidFill>
                <a:cs typeface="+mj-cs"/>
              </a:rPr>
              <a:t> از موارد مشهود عارف، اساساً گزاره </a:t>
            </a:r>
            <a:r>
              <a:rPr lang="fa-IR" sz="1400" b="1" dirty="0" err="1" smtClean="0">
                <a:solidFill>
                  <a:schemeClr val="bg1"/>
                </a:solidFill>
                <a:cs typeface="+mj-cs"/>
              </a:rPr>
              <a:t>اي</a:t>
            </a:r>
            <a:r>
              <a:rPr lang="fa-IR" sz="1400" b="1" dirty="0" smtClean="0">
                <a:solidFill>
                  <a:schemeClr val="bg1"/>
                </a:solidFill>
                <a:cs typeface="+mj-cs"/>
              </a:rPr>
              <a:t> ندارد تا بتواند به عنوان ملاک و </a:t>
            </a:r>
            <a:r>
              <a:rPr lang="fa-IR" sz="1400" b="1" dirty="0" err="1" smtClean="0">
                <a:solidFill>
                  <a:schemeClr val="bg1"/>
                </a:solidFill>
                <a:cs typeface="+mj-cs"/>
              </a:rPr>
              <a:t>معيار</a:t>
            </a:r>
            <a:r>
              <a:rPr lang="fa-IR" sz="1400" b="1" dirty="0" smtClean="0">
                <a:solidFill>
                  <a:schemeClr val="bg1"/>
                </a:solidFill>
                <a:cs typeface="+mj-cs"/>
              </a:rPr>
              <a:t> مطرح شود؛ بله اگر در آن موارد، </a:t>
            </a:r>
            <a:r>
              <a:rPr lang="fa-IR" sz="1400" b="1" dirty="0" err="1" smtClean="0">
                <a:solidFill>
                  <a:schemeClr val="bg1"/>
                </a:solidFill>
                <a:cs typeface="+mj-cs"/>
              </a:rPr>
              <a:t>اموري</a:t>
            </a:r>
            <a:r>
              <a:rPr lang="fa-IR" sz="1400" b="1" dirty="0" smtClean="0">
                <a:solidFill>
                  <a:schemeClr val="bg1"/>
                </a:solidFill>
                <a:cs typeface="+mj-cs"/>
              </a:rPr>
              <a:t> مطرح شد که با گزاره </a:t>
            </a:r>
            <a:r>
              <a:rPr lang="fa-IR" sz="1400" b="1" dirty="0" err="1" smtClean="0">
                <a:solidFill>
                  <a:schemeClr val="bg1"/>
                </a:solidFill>
                <a:cs typeface="+mj-cs"/>
              </a:rPr>
              <a:t>هاي</a:t>
            </a:r>
            <a:r>
              <a:rPr lang="fa-IR" sz="1400" b="1" dirty="0" smtClean="0">
                <a:solidFill>
                  <a:schemeClr val="bg1"/>
                </a:solidFill>
                <a:cs typeface="+mj-cs"/>
              </a:rPr>
              <a:t> </a:t>
            </a:r>
            <a:r>
              <a:rPr lang="fa-IR" sz="1400" b="1" dirty="0" err="1" smtClean="0">
                <a:solidFill>
                  <a:schemeClr val="bg1"/>
                </a:solidFill>
                <a:cs typeface="+mj-cs"/>
              </a:rPr>
              <a:t>کلي</a:t>
            </a:r>
            <a:r>
              <a:rPr lang="fa-IR" sz="1400" b="1" dirty="0" smtClean="0">
                <a:solidFill>
                  <a:schemeClr val="bg1"/>
                </a:solidFill>
                <a:cs typeface="+mj-cs"/>
              </a:rPr>
              <a:t> و جهانشمول </a:t>
            </a:r>
            <a:r>
              <a:rPr lang="fa-IR" sz="1400" b="1" dirty="0" err="1" smtClean="0">
                <a:solidFill>
                  <a:schemeClr val="bg1"/>
                </a:solidFill>
                <a:cs typeface="+mj-cs"/>
              </a:rPr>
              <a:t>عقلي</a:t>
            </a:r>
            <a:r>
              <a:rPr lang="fa-IR" sz="1400" b="1" dirty="0" smtClean="0">
                <a:solidFill>
                  <a:schemeClr val="bg1"/>
                </a:solidFill>
                <a:cs typeface="+mj-cs"/>
              </a:rPr>
              <a:t> مخالف بود، </a:t>
            </a:r>
            <a:r>
              <a:rPr lang="fa-IR" sz="1400" b="1" dirty="0" err="1" smtClean="0">
                <a:solidFill>
                  <a:schemeClr val="bg1"/>
                </a:solidFill>
                <a:cs typeface="+mj-cs"/>
              </a:rPr>
              <a:t>مي</a:t>
            </a:r>
            <a:r>
              <a:rPr lang="fa-IR" sz="1400" b="1" dirty="0" smtClean="0">
                <a:solidFill>
                  <a:schemeClr val="bg1"/>
                </a:solidFill>
                <a:cs typeface="+mj-cs"/>
              </a:rPr>
              <a:t> توان آن امور را در شهود عارف از جمله </a:t>
            </a:r>
            <a:r>
              <a:rPr lang="fa-IR" sz="1400" b="1" dirty="0" err="1" smtClean="0">
                <a:solidFill>
                  <a:schemeClr val="bg1"/>
                </a:solidFill>
                <a:cs typeface="+mj-cs"/>
              </a:rPr>
              <a:t>دريافتهاي</a:t>
            </a:r>
            <a:r>
              <a:rPr lang="fa-IR" sz="1400" b="1" dirty="0" smtClean="0">
                <a:solidFill>
                  <a:schemeClr val="bg1"/>
                </a:solidFill>
                <a:cs typeface="+mj-cs"/>
              </a:rPr>
              <a:t> </a:t>
            </a:r>
            <a:r>
              <a:rPr lang="fa-IR" sz="1400" b="1" dirty="0" err="1" smtClean="0">
                <a:solidFill>
                  <a:schemeClr val="bg1"/>
                </a:solidFill>
                <a:cs typeface="+mj-cs"/>
              </a:rPr>
              <a:t>شيطاني</a:t>
            </a:r>
            <a:r>
              <a:rPr lang="fa-IR" sz="1400" b="1" dirty="0" smtClean="0">
                <a:solidFill>
                  <a:schemeClr val="bg1"/>
                </a:solidFill>
                <a:cs typeface="+mj-cs"/>
              </a:rPr>
              <a:t> محسوب نمود؛ اما در شهود </a:t>
            </a:r>
            <a:r>
              <a:rPr lang="fa-IR" sz="1400" b="1" dirty="0" err="1" smtClean="0">
                <a:solidFill>
                  <a:schemeClr val="bg1"/>
                </a:solidFill>
                <a:cs typeface="+mj-cs"/>
              </a:rPr>
              <a:t>جزئياتي</a:t>
            </a:r>
            <a:r>
              <a:rPr lang="fa-IR" sz="1400" b="1" dirty="0" smtClean="0">
                <a:solidFill>
                  <a:schemeClr val="bg1"/>
                </a:solidFill>
                <a:cs typeface="+mj-cs"/>
              </a:rPr>
              <a:t> مانند </a:t>
            </a:r>
            <a:r>
              <a:rPr lang="fa-IR" sz="1400" b="1" dirty="0" err="1" smtClean="0">
                <a:solidFill>
                  <a:schemeClr val="bg1"/>
                </a:solidFill>
                <a:cs typeface="+mj-cs"/>
              </a:rPr>
              <a:t>اينکه</a:t>
            </a:r>
            <a:r>
              <a:rPr lang="fa-IR" sz="1400" b="1" dirty="0" smtClean="0">
                <a:solidFill>
                  <a:schemeClr val="bg1"/>
                </a:solidFill>
                <a:cs typeface="+mj-cs"/>
              </a:rPr>
              <a:t> مراتب </a:t>
            </a:r>
            <a:r>
              <a:rPr lang="fa-IR" sz="1400" b="1" dirty="0" err="1" smtClean="0">
                <a:solidFill>
                  <a:schemeClr val="bg1"/>
                </a:solidFill>
                <a:cs typeface="+mj-cs"/>
              </a:rPr>
              <a:t>هستي</a:t>
            </a:r>
            <a:r>
              <a:rPr lang="fa-IR" sz="1400" b="1" dirty="0" smtClean="0">
                <a:solidFill>
                  <a:schemeClr val="bg1"/>
                </a:solidFill>
                <a:cs typeface="+mj-cs"/>
              </a:rPr>
              <a:t> </a:t>
            </a:r>
            <a:r>
              <a:rPr lang="fa-IR" sz="1400" b="1" dirty="0" err="1" smtClean="0">
                <a:solidFill>
                  <a:schemeClr val="bg1"/>
                </a:solidFill>
                <a:cs typeface="+mj-cs"/>
              </a:rPr>
              <a:t>چيستند</a:t>
            </a:r>
            <a:r>
              <a:rPr lang="fa-IR" sz="1400" b="1" dirty="0" smtClean="0">
                <a:solidFill>
                  <a:schemeClr val="bg1"/>
                </a:solidFill>
                <a:cs typeface="+mj-cs"/>
              </a:rPr>
              <a:t> و </a:t>
            </a:r>
            <a:r>
              <a:rPr lang="fa-IR" sz="1400" b="1" dirty="0" err="1" smtClean="0">
                <a:solidFill>
                  <a:schemeClr val="bg1"/>
                </a:solidFill>
                <a:cs typeface="+mj-cs"/>
              </a:rPr>
              <a:t>آيا</a:t>
            </a:r>
            <a:r>
              <a:rPr lang="fa-IR" sz="1400" b="1" dirty="0" smtClean="0">
                <a:solidFill>
                  <a:schemeClr val="bg1"/>
                </a:solidFill>
                <a:cs typeface="+mj-cs"/>
              </a:rPr>
              <a:t> علاوه بر آنچه عقل درک </a:t>
            </a:r>
            <a:r>
              <a:rPr lang="fa-IR" sz="1400" b="1" dirty="0" err="1" smtClean="0">
                <a:solidFill>
                  <a:schemeClr val="bg1"/>
                </a:solidFill>
                <a:cs typeface="+mj-cs"/>
              </a:rPr>
              <a:t>مي</a:t>
            </a:r>
            <a:r>
              <a:rPr lang="fa-IR" sz="1400" b="1" dirty="0" smtClean="0">
                <a:solidFill>
                  <a:schemeClr val="bg1"/>
                </a:solidFill>
                <a:cs typeface="+mj-cs"/>
              </a:rPr>
              <a:t> کند مراتب </a:t>
            </a:r>
            <a:r>
              <a:rPr lang="fa-IR" sz="1400" b="1" dirty="0" err="1" smtClean="0">
                <a:solidFill>
                  <a:schemeClr val="bg1"/>
                </a:solidFill>
                <a:cs typeface="+mj-cs"/>
              </a:rPr>
              <a:t>ديگري</a:t>
            </a:r>
            <a:r>
              <a:rPr lang="fa-IR" sz="1400" b="1" dirty="0" smtClean="0">
                <a:solidFill>
                  <a:schemeClr val="bg1"/>
                </a:solidFill>
                <a:cs typeface="+mj-cs"/>
              </a:rPr>
              <a:t> هم هست </a:t>
            </a:r>
            <a:r>
              <a:rPr lang="fa-IR" sz="1400" b="1" dirty="0" err="1" smtClean="0">
                <a:solidFill>
                  <a:schemeClr val="bg1"/>
                </a:solidFill>
                <a:cs typeface="+mj-cs"/>
              </a:rPr>
              <a:t>يا</a:t>
            </a:r>
            <a:r>
              <a:rPr lang="fa-IR" sz="1400" b="1" dirty="0" smtClean="0">
                <a:solidFill>
                  <a:schemeClr val="bg1"/>
                </a:solidFill>
                <a:cs typeface="+mj-cs"/>
              </a:rPr>
              <a:t> نه، عقل اساسا </a:t>
            </a:r>
            <a:r>
              <a:rPr lang="fa-IR" sz="1400" b="1" dirty="0" err="1" smtClean="0">
                <a:solidFill>
                  <a:schemeClr val="bg1"/>
                </a:solidFill>
                <a:cs typeface="+mj-cs"/>
              </a:rPr>
              <a:t>نفياً</a:t>
            </a:r>
            <a:r>
              <a:rPr lang="fa-IR" sz="1400" b="1" dirty="0" smtClean="0">
                <a:solidFill>
                  <a:schemeClr val="bg1"/>
                </a:solidFill>
                <a:cs typeface="+mj-cs"/>
              </a:rPr>
              <a:t> </a:t>
            </a:r>
            <a:r>
              <a:rPr lang="fa-IR" sz="1400" b="1" dirty="0" err="1" smtClean="0">
                <a:solidFill>
                  <a:schemeClr val="bg1"/>
                </a:solidFill>
                <a:cs typeface="+mj-cs"/>
              </a:rPr>
              <a:t>يا</a:t>
            </a:r>
            <a:r>
              <a:rPr lang="fa-IR" sz="1400" b="1" dirty="0" smtClean="0">
                <a:solidFill>
                  <a:schemeClr val="bg1"/>
                </a:solidFill>
                <a:cs typeface="+mj-cs"/>
              </a:rPr>
              <a:t> </a:t>
            </a:r>
            <a:r>
              <a:rPr lang="fa-IR" sz="1400" b="1" dirty="0" err="1" smtClean="0">
                <a:solidFill>
                  <a:schemeClr val="bg1"/>
                </a:solidFill>
                <a:cs typeface="+mj-cs"/>
              </a:rPr>
              <a:t>اثباتاً</a:t>
            </a:r>
            <a:r>
              <a:rPr lang="fa-IR" sz="1400" b="1" dirty="0" smtClean="0">
                <a:solidFill>
                  <a:schemeClr val="bg1"/>
                </a:solidFill>
                <a:cs typeface="+mj-cs"/>
              </a:rPr>
              <a:t> </a:t>
            </a:r>
            <a:r>
              <a:rPr lang="fa-IR" sz="1400" b="1" dirty="0" err="1" smtClean="0">
                <a:solidFill>
                  <a:schemeClr val="bg1"/>
                </a:solidFill>
                <a:cs typeface="+mj-cs"/>
              </a:rPr>
              <a:t>حرفي</a:t>
            </a:r>
            <a:r>
              <a:rPr lang="fa-IR" sz="1400" b="1" dirty="0" smtClean="0">
                <a:solidFill>
                  <a:schemeClr val="bg1"/>
                </a:solidFill>
                <a:cs typeface="+mj-cs"/>
              </a:rPr>
              <a:t> </a:t>
            </a:r>
            <a:r>
              <a:rPr lang="fa-IR" sz="1400" b="1" dirty="0" err="1" smtClean="0">
                <a:solidFill>
                  <a:schemeClr val="bg1"/>
                </a:solidFill>
                <a:cs typeface="+mj-cs"/>
              </a:rPr>
              <a:t>براي</a:t>
            </a:r>
            <a:r>
              <a:rPr lang="fa-IR" sz="1400" b="1" dirty="0" smtClean="0">
                <a:solidFill>
                  <a:schemeClr val="bg1"/>
                </a:solidFill>
                <a:cs typeface="+mj-cs"/>
              </a:rPr>
              <a:t> گفتن ندارد که بخواهد دخالت کند. </a:t>
            </a:r>
            <a:r>
              <a:rPr lang="fa-IR" sz="1400" b="1" dirty="0" err="1" smtClean="0">
                <a:solidFill>
                  <a:schemeClr val="bg1"/>
                </a:solidFill>
                <a:cs typeface="+mj-cs"/>
              </a:rPr>
              <a:t>ولذا</a:t>
            </a:r>
            <a:r>
              <a:rPr lang="fa-IR" sz="1400" b="1" dirty="0" smtClean="0">
                <a:solidFill>
                  <a:schemeClr val="bg1"/>
                </a:solidFill>
                <a:cs typeface="+mj-cs"/>
              </a:rPr>
              <a:t> </a:t>
            </a:r>
            <a:r>
              <a:rPr lang="fa-IR" sz="1400" b="1" dirty="0" err="1" smtClean="0">
                <a:solidFill>
                  <a:schemeClr val="bg1"/>
                </a:solidFill>
                <a:cs typeface="+mj-cs"/>
              </a:rPr>
              <a:t>پذيرش</a:t>
            </a:r>
            <a:r>
              <a:rPr lang="fa-IR" sz="1400" b="1" dirty="0" smtClean="0">
                <a:solidFill>
                  <a:schemeClr val="bg1"/>
                </a:solidFill>
                <a:cs typeface="+mj-cs"/>
              </a:rPr>
              <a:t> عقل به عنوان ملاک و </a:t>
            </a:r>
            <a:r>
              <a:rPr lang="fa-IR" sz="1400" b="1" dirty="0" err="1" smtClean="0">
                <a:solidFill>
                  <a:schemeClr val="bg1"/>
                </a:solidFill>
                <a:cs typeface="+mj-cs"/>
              </a:rPr>
              <a:t>ميزان</a:t>
            </a:r>
            <a:r>
              <a:rPr lang="fa-IR" sz="1400" b="1" dirty="0" smtClean="0">
                <a:solidFill>
                  <a:schemeClr val="bg1"/>
                </a:solidFill>
                <a:cs typeface="+mj-cs"/>
              </a:rPr>
              <a:t> عرفان (مانند </a:t>
            </a:r>
            <a:r>
              <a:rPr lang="fa-IR" sz="1400" b="1" dirty="0" err="1" smtClean="0">
                <a:solidFill>
                  <a:schemeClr val="bg1"/>
                </a:solidFill>
                <a:cs typeface="+mj-cs"/>
              </a:rPr>
              <a:t>پذيرش</a:t>
            </a:r>
            <a:r>
              <a:rPr lang="fa-IR" sz="1400" b="1" dirty="0" smtClean="0">
                <a:solidFill>
                  <a:schemeClr val="bg1"/>
                </a:solidFill>
                <a:cs typeface="+mj-cs"/>
              </a:rPr>
              <a:t> هر قوه </a:t>
            </a:r>
            <a:r>
              <a:rPr lang="fa-IR" sz="1400" b="1" dirty="0" err="1" smtClean="0">
                <a:solidFill>
                  <a:schemeClr val="bg1"/>
                </a:solidFill>
                <a:cs typeface="+mj-cs"/>
              </a:rPr>
              <a:t>ادراکي</a:t>
            </a:r>
            <a:r>
              <a:rPr lang="fa-IR" sz="1400" b="1" dirty="0" smtClean="0">
                <a:solidFill>
                  <a:schemeClr val="bg1"/>
                </a:solidFill>
                <a:cs typeface="+mj-cs"/>
              </a:rPr>
              <a:t> </a:t>
            </a:r>
            <a:r>
              <a:rPr lang="fa-IR" sz="1400" b="1" dirty="0" err="1" smtClean="0">
                <a:solidFill>
                  <a:schemeClr val="bg1"/>
                </a:solidFill>
                <a:cs typeface="+mj-cs"/>
              </a:rPr>
              <a:t>ديگري</a:t>
            </a:r>
            <a:r>
              <a:rPr lang="fa-IR" sz="1400" b="1" dirty="0" smtClean="0">
                <a:solidFill>
                  <a:schemeClr val="bg1"/>
                </a:solidFill>
                <a:cs typeface="+mj-cs"/>
              </a:rPr>
              <a:t>) </a:t>
            </a:r>
            <a:r>
              <a:rPr lang="fa-IR" sz="1400" b="1" dirty="0" err="1" smtClean="0">
                <a:solidFill>
                  <a:schemeClr val="bg1"/>
                </a:solidFill>
                <a:cs typeface="+mj-cs"/>
              </a:rPr>
              <a:t>بايد</a:t>
            </a:r>
            <a:r>
              <a:rPr lang="fa-IR" sz="1400" b="1" dirty="0" smtClean="0">
                <a:solidFill>
                  <a:schemeClr val="bg1"/>
                </a:solidFill>
                <a:cs typeface="+mj-cs"/>
              </a:rPr>
              <a:t> با توجه به </a:t>
            </a:r>
            <a:r>
              <a:rPr lang="fa-IR" sz="1400" b="1" dirty="0" err="1" smtClean="0">
                <a:solidFill>
                  <a:schemeClr val="bg1"/>
                </a:solidFill>
                <a:cs typeface="+mj-cs"/>
              </a:rPr>
              <a:t>محدوديتهاي</a:t>
            </a:r>
            <a:r>
              <a:rPr lang="fa-IR" sz="1400" b="1" dirty="0" smtClean="0">
                <a:solidFill>
                  <a:schemeClr val="bg1"/>
                </a:solidFill>
                <a:cs typeface="+mj-cs"/>
              </a:rPr>
              <a:t> آن صورت </a:t>
            </a:r>
            <a:r>
              <a:rPr lang="fa-IR" sz="1400" b="1" dirty="0" err="1" smtClean="0">
                <a:solidFill>
                  <a:schemeClr val="bg1"/>
                </a:solidFill>
                <a:cs typeface="+mj-cs"/>
              </a:rPr>
              <a:t>گيرد</a:t>
            </a:r>
            <a:r>
              <a:rPr lang="fa-IR" sz="1400" b="1" dirty="0" smtClean="0">
                <a:solidFill>
                  <a:schemeClr val="bg1"/>
                </a:solidFill>
                <a:cs typeface="+mj-cs"/>
              </a:rPr>
              <a:t>.</a:t>
            </a:r>
          </a:p>
          <a:p>
            <a:pPr algn="just" rtl="1" eaLnBrk="1" hangingPunct="1">
              <a:buFontTx/>
              <a:buNone/>
              <a:defRPr/>
            </a:pPr>
            <a:r>
              <a:rPr lang="fa-IR" sz="1400" b="1" dirty="0" smtClean="0">
                <a:solidFill>
                  <a:schemeClr val="bg1"/>
                </a:solidFill>
                <a:cs typeface="+mj-cs"/>
              </a:rPr>
              <a:t>                در </a:t>
            </a:r>
            <a:r>
              <a:rPr lang="fa-IR" sz="1400" b="1" dirty="0" err="1" smtClean="0">
                <a:solidFill>
                  <a:schemeClr val="bg1"/>
                </a:solidFill>
                <a:cs typeface="+mj-cs"/>
              </a:rPr>
              <a:t>اين</a:t>
            </a:r>
            <a:r>
              <a:rPr lang="fa-IR" sz="1400" b="1" dirty="0" smtClean="0">
                <a:solidFill>
                  <a:schemeClr val="bg1"/>
                </a:solidFill>
                <a:cs typeface="+mj-cs"/>
              </a:rPr>
              <a:t> </a:t>
            </a:r>
            <a:r>
              <a:rPr lang="fa-IR" sz="1400" b="1" dirty="0" err="1" smtClean="0">
                <a:solidFill>
                  <a:schemeClr val="bg1"/>
                </a:solidFill>
                <a:cs typeface="+mj-cs"/>
              </a:rPr>
              <a:t>زمينه</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a:t>
            </a:r>
            <a:r>
              <a:rPr lang="fa-IR" sz="1400" b="1" dirty="0" err="1" smtClean="0">
                <a:solidFill>
                  <a:schemeClr val="bg1"/>
                </a:solidFill>
                <a:cs typeface="+mj-cs"/>
              </a:rPr>
              <a:t>بينيم</a:t>
            </a:r>
            <a:r>
              <a:rPr lang="fa-IR" sz="1400" b="1" dirty="0" smtClean="0">
                <a:solidFill>
                  <a:schemeClr val="bg1"/>
                </a:solidFill>
                <a:cs typeface="+mj-cs"/>
              </a:rPr>
              <a:t> که عرفا </a:t>
            </a:r>
            <a:r>
              <a:rPr lang="fa-IR" sz="1400" b="1" dirty="0" err="1" smtClean="0">
                <a:solidFill>
                  <a:schemeClr val="bg1"/>
                </a:solidFill>
                <a:cs typeface="+mj-cs"/>
              </a:rPr>
              <a:t>بويژه</a:t>
            </a:r>
            <a:r>
              <a:rPr lang="fa-IR" sz="1400" b="1" dirty="0" smtClean="0">
                <a:solidFill>
                  <a:schemeClr val="bg1"/>
                </a:solidFill>
                <a:cs typeface="+mj-cs"/>
              </a:rPr>
              <a:t> عارفان مکتب ابن </a:t>
            </a:r>
            <a:r>
              <a:rPr lang="fa-IR" sz="1400" b="1" dirty="0" err="1" smtClean="0">
                <a:solidFill>
                  <a:schemeClr val="bg1"/>
                </a:solidFill>
                <a:cs typeface="+mj-cs"/>
              </a:rPr>
              <a:t>عربي</a:t>
            </a:r>
            <a:r>
              <a:rPr lang="fa-IR" sz="1400" b="1" dirty="0" smtClean="0">
                <a:solidFill>
                  <a:schemeClr val="bg1"/>
                </a:solidFill>
                <a:cs typeface="+mj-cs"/>
              </a:rPr>
              <a:t> از عقل به عنوان ملاک و </a:t>
            </a:r>
            <a:r>
              <a:rPr lang="fa-IR" sz="1400" b="1" dirty="0" err="1" smtClean="0">
                <a:solidFill>
                  <a:schemeClr val="bg1"/>
                </a:solidFill>
                <a:cs typeface="+mj-cs"/>
              </a:rPr>
              <a:t>ميزان</a:t>
            </a:r>
            <a:r>
              <a:rPr lang="fa-IR" sz="1400" b="1" dirty="0" smtClean="0">
                <a:solidFill>
                  <a:schemeClr val="bg1"/>
                </a:solidFill>
                <a:cs typeface="+mj-cs"/>
              </a:rPr>
              <a:t> سوم عرفان نام برده </a:t>
            </a:r>
            <a:r>
              <a:rPr lang="fa-IR" sz="1400" b="1" dirty="0" err="1" smtClean="0">
                <a:solidFill>
                  <a:schemeClr val="bg1"/>
                </a:solidFill>
                <a:cs typeface="+mj-cs"/>
              </a:rPr>
              <a:t>اند</a:t>
            </a:r>
            <a:r>
              <a:rPr lang="fa-IR" sz="1400" b="1" dirty="0" smtClean="0">
                <a:solidFill>
                  <a:schemeClr val="bg1"/>
                </a:solidFill>
                <a:cs typeface="+mj-cs"/>
              </a:rPr>
              <a:t>. </a:t>
            </a:r>
            <a:r>
              <a:rPr lang="fa-IR" sz="1400" b="1" dirty="0" err="1" smtClean="0">
                <a:solidFill>
                  <a:schemeClr val="bg1"/>
                </a:solidFill>
                <a:cs typeface="+mj-cs"/>
              </a:rPr>
              <a:t>براي</a:t>
            </a:r>
            <a:r>
              <a:rPr lang="fa-IR" sz="1400" b="1" dirty="0" smtClean="0">
                <a:solidFill>
                  <a:schemeClr val="bg1"/>
                </a:solidFill>
                <a:cs typeface="+mj-cs"/>
              </a:rPr>
              <a:t> نمونه ر.ک: </a:t>
            </a:r>
            <a:r>
              <a:rPr lang="fa-IR" sz="1400" b="1" dirty="0" err="1" smtClean="0">
                <a:solidFill>
                  <a:schemeClr val="bg1"/>
                </a:solidFill>
                <a:cs typeface="+mj-cs"/>
              </a:rPr>
              <a:t>تمهيدالقواعد</a:t>
            </a:r>
            <a:r>
              <a:rPr lang="fa-IR" sz="1400" b="1" dirty="0" smtClean="0">
                <a:solidFill>
                  <a:schemeClr val="bg1"/>
                </a:solidFill>
                <a:cs typeface="+mj-cs"/>
              </a:rPr>
              <a:t> (</a:t>
            </a:r>
            <a:r>
              <a:rPr lang="fa-IR" sz="1400" b="1" dirty="0" err="1" smtClean="0">
                <a:solidFill>
                  <a:schemeClr val="bg1"/>
                </a:solidFill>
                <a:cs typeface="+mj-cs"/>
              </a:rPr>
              <a:t>اولين</a:t>
            </a:r>
            <a:r>
              <a:rPr lang="fa-IR" sz="1400" b="1" dirty="0" smtClean="0">
                <a:solidFill>
                  <a:schemeClr val="bg1"/>
                </a:solidFill>
                <a:cs typeface="+mj-cs"/>
              </a:rPr>
              <a:t> کتاب </a:t>
            </a:r>
            <a:r>
              <a:rPr lang="fa-IR" sz="1400" b="1" dirty="0" err="1" smtClean="0">
                <a:solidFill>
                  <a:schemeClr val="bg1"/>
                </a:solidFill>
                <a:cs typeface="+mj-cs"/>
              </a:rPr>
              <a:t>درسي</a:t>
            </a:r>
            <a:r>
              <a:rPr lang="fa-IR" sz="1400" b="1" dirty="0" smtClean="0">
                <a:solidFill>
                  <a:schemeClr val="bg1"/>
                </a:solidFill>
                <a:cs typeface="+mj-cs"/>
              </a:rPr>
              <a:t> عرفان </a:t>
            </a:r>
            <a:r>
              <a:rPr lang="fa-IR" sz="1400" b="1" dirty="0" err="1" smtClean="0">
                <a:solidFill>
                  <a:schemeClr val="bg1"/>
                </a:solidFill>
                <a:cs typeface="+mj-cs"/>
              </a:rPr>
              <a:t>نظري</a:t>
            </a:r>
            <a:r>
              <a:rPr lang="fa-IR" sz="1400" b="1" dirty="0" smtClean="0">
                <a:solidFill>
                  <a:schemeClr val="bg1"/>
                </a:solidFill>
                <a:cs typeface="+mj-cs"/>
              </a:rPr>
              <a:t> در سنت </a:t>
            </a:r>
            <a:r>
              <a:rPr lang="fa-IR" sz="1400" b="1" dirty="0" err="1" smtClean="0">
                <a:solidFill>
                  <a:schemeClr val="bg1"/>
                </a:solidFill>
                <a:cs typeface="+mj-cs"/>
              </a:rPr>
              <a:t>حوزوي</a:t>
            </a:r>
            <a:r>
              <a:rPr lang="fa-IR" sz="1400" b="1" dirty="0" smtClean="0">
                <a:solidFill>
                  <a:schemeClr val="bg1"/>
                </a:solidFill>
                <a:cs typeface="+mj-cs"/>
              </a:rPr>
              <a:t>) و مصباح </a:t>
            </a:r>
            <a:r>
              <a:rPr lang="fa-IR" sz="1400" b="1" dirty="0" err="1" smtClean="0">
                <a:solidFill>
                  <a:schemeClr val="bg1"/>
                </a:solidFill>
                <a:cs typeface="+mj-cs"/>
              </a:rPr>
              <a:t>الانس</a:t>
            </a:r>
            <a:r>
              <a:rPr lang="fa-IR" sz="1400" b="1" dirty="0" smtClean="0">
                <a:solidFill>
                  <a:schemeClr val="bg1"/>
                </a:solidFill>
                <a:cs typeface="+mj-cs"/>
              </a:rPr>
              <a:t> (</a:t>
            </a:r>
            <a:r>
              <a:rPr lang="fa-IR" sz="1400" b="1" dirty="0" err="1" smtClean="0">
                <a:solidFill>
                  <a:schemeClr val="bg1"/>
                </a:solidFill>
                <a:cs typeface="+mj-cs"/>
              </a:rPr>
              <a:t>آخرين</a:t>
            </a:r>
            <a:r>
              <a:rPr lang="fa-IR" sz="1400" b="1" dirty="0" smtClean="0">
                <a:solidFill>
                  <a:schemeClr val="bg1"/>
                </a:solidFill>
                <a:cs typeface="+mj-cs"/>
              </a:rPr>
              <a:t> کتاب </a:t>
            </a:r>
            <a:r>
              <a:rPr lang="fa-IR" sz="1400" b="1" dirty="0" err="1" smtClean="0">
                <a:solidFill>
                  <a:schemeClr val="bg1"/>
                </a:solidFill>
                <a:cs typeface="+mj-cs"/>
              </a:rPr>
              <a:t>درسي</a:t>
            </a:r>
            <a:r>
              <a:rPr lang="fa-IR" sz="1400" b="1" dirty="0" smtClean="0">
                <a:solidFill>
                  <a:schemeClr val="bg1"/>
                </a:solidFill>
                <a:cs typeface="+mj-cs"/>
              </a:rPr>
              <a:t> عرفان </a:t>
            </a:r>
            <a:r>
              <a:rPr lang="fa-IR" sz="1400" b="1" dirty="0" err="1" smtClean="0">
                <a:solidFill>
                  <a:schemeClr val="bg1"/>
                </a:solidFill>
                <a:cs typeface="+mj-cs"/>
              </a:rPr>
              <a:t>نظري</a:t>
            </a:r>
            <a:r>
              <a:rPr lang="fa-IR" sz="1400" b="1" dirty="0" smtClean="0">
                <a:solidFill>
                  <a:schemeClr val="bg1"/>
                </a:solidFill>
                <a:cs typeface="+mj-cs"/>
              </a:rPr>
              <a:t>).</a:t>
            </a:r>
          </a:p>
          <a:p>
            <a:pPr algn="just" rtl="1" eaLnBrk="1" hangingPunct="1">
              <a:defRPr/>
            </a:pPr>
            <a:r>
              <a:rPr lang="fa-IR" sz="1400" b="1" dirty="0" smtClean="0">
                <a:solidFill>
                  <a:schemeClr val="bg1"/>
                </a:solidFill>
                <a:cs typeface="+mj-cs"/>
              </a:rPr>
              <a:t>4. عارفان </a:t>
            </a:r>
            <a:r>
              <a:rPr lang="fa-IR" sz="1400" b="1" dirty="0" err="1" smtClean="0">
                <a:solidFill>
                  <a:schemeClr val="bg1"/>
                </a:solidFill>
                <a:cs typeface="+mj-cs"/>
              </a:rPr>
              <a:t>عقيده</a:t>
            </a:r>
            <a:r>
              <a:rPr lang="fa-IR" sz="1400" b="1" dirty="0" smtClean="0">
                <a:solidFill>
                  <a:schemeClr val="bg1"/>
                </a:solidFill>
                <a:cs typeface="+mj-cs"/>
              </a:rPr>
              <a:t> دارند که پس از شهود، اگر عقل </a:t>
            </a:r>
            <a:r>
              <a:rPr lang="fa-IR" sz="1400" b="1" dirty="0" err="1" smtClean="0">
                <a:solidFill>
                  <a:schemeClr val="bg1"/>
                </a:solidFill>
                <a:cs typeface="+mj-cs"/>
              </a:rPr>
              <a:t>آدمي</a:t>
            </a:r>
            <a:r>
              <a:rPr lang="fa-IR" sz="1400" b="1" dirty="0" smtClean="0">
                <a:solidFill>
                  <a:schemeClr val="bg1"/>
                </a:solidFill>
                <a:cs typeface="+mj-cs"/>
              </a:rPr>
              <a:t> از ابتدا به </a:t>
            </a:r>
            <a:r>
              <a:rPr lang="fa-IR" sz="1400" b="1" dirty="0" err="1" smtClean="0">
                <a:solidFill>
                  <a:schemeClr val="bg1"/>
                </a:solidFill>
                <a:cs typeface="+mj-cs"/>
              </a:rPr>
              <a:t>وظايف</a:t>
            </a:r>
            <a:r>
              <a:rPr lang="fa-IR" sz="1400" b="1" dirty="0" smtClean="0">
                <a:solidFill>
                  <a:schemeClr val="bg1"/>
                </a:solidFill>
                <a:cs typeface="+mj-cs"/>
              </a:rPr>
              <a:t> و البته به </a:t>
            </a:r>
            <a:r>
              <a:rPr lang="fa-IR" sz="1400" b="1" dirty="0" err="1" smtClean="0">
                <a:solidFill>
                  <a:schemeClr val="bg1"/>
                </a:solidFill>
                <a:cs typeface="+mj-cs"/>
              </a:rPr>
              <a:t>محدوديتهاي</a:t>
            </a:r>
            <a:r>
              <a:rPr lang="fa-IR" sz="1400" b="1" dirty="0" smtClean="0">
                <a:solidFill>
                  <a:schemeClr val="bg1"/>
                </a:solidFill>
                <a:cs typeface="+mj-cs"/>
              </a:rPr>
              <a:t> خود آگاه باشد و در </a:t>
            </a:r>
            <a:r>
              <a:rPr lang="fa-IR" sz="1400" b="1" dirty="0" err="1" smtClean="0">
                <a:solidFill>
                  <a:schemeClr val="bg1"/>
                </a:solidFill>
                <a:cs typeface="+mj-cs"/>
              </a:rPr>
              <a:t>حين</a:t>
            </a:r>
            <a:r>
              <a:rPr lang="fa-IR" sz="1400" b="1" dirty="0" smtClean="0">
                <a:solidFill>
                  <a:schemeClr val="bg1"/>
                </a:solidFill>
                <a:cs typeface="+mj-cs"/>
              </a:rPr>
              <a:t> شهود </a:t>
            </a:r>
            <a:r>
              <a:rPr lang="fa-IR" sz="1400" b="1" dirty="0" err="1" smtClean="0">
                <a:solidFill>
                  <a:schemeClr val="bg1"/>
                </a:solidFill>
                <a:cs typeface="+mj-cs"/>
              </a:rPr>
              <a:t>مواردي</a:t>
            </a:r>
            <a:r>
              <a:rPr lang="fa-IR" sz="1400" b="1" dirty="0" smtClean="0">
                <a:solidFill>
                  <a:schemeClr val="bg1"/>
                </a:solidFill>
                <a:cs typeface="+mj-cs"/>
              </a:rPr>
              <a:t> که عقل </a:t>
            </a:r>
            <a:r>
              <a:rPr lang="fa-IR" sz="1400" b="1" dirty="0" err="1" smtClean="0">
                <a:solidFill>
                  <a:schemeClr val="bg1"/>
                </a:solidFill>
                <a:cs typeface="+mj-cs"/>
              </a:rPr>
              <a:t>گريزند</a:t>
            </a:r>
            <a:r>
              <a:rPr lang="fa-IR" sz="1400" b="1" dirty="0" smtClean="0">
                <a:solidFill>
                  <a:schemeClr val="bg1"/>
                </a:solidFill>
                <a:cs typeface="+mj-cs"/>
              </a:rPr>
              <a:t>، خود را </a:t>
            </a:r>
            <a:r>
              <a:rPr lang="fa-IR" sz="1400" b="1" dirty="0" err="1" smtClean="0">
                <a:solidFill>
                  <a:schemeClr val="bg1"/>
                </a:solidFill>
                <a:cs typeface="+mj-cs"/>
              </a:rPr>
              <a:t>بي</a:t>
            </a:r>
            <a:r>
              <a:rPr lang="fa-IR" sz="1400" b="1" dirty="0" smtClean="0">
                <a:solidFill>
                  <a:schemeClr val="bg1"/>
                </a:solidFill>
                <a:cs typeface="+mj-cs"/>
              </a:rPr>
              <a:t> </a:t>
            </a:r>
            <a:r>
              <a:rPr lang="fa-IR" sz="1400" b="1" dirty="0" err="1" smtClean="0">
                <a:solidFill>
                  <a:schemeClr val="bg1"/>
                </a:solidFill>
                <a:cs typeface="+mj-cs"/>
              </a:rPr>
              <a:t>دليل</a:t>
            </a:r>
            <a:r>
              <a:rPr lang="fa-IR" sz="1400" b="1" dirty="0" smtClean="0">
                <a:solidFill>
                  <a:schemeClr val="bg1"/>
                </a:solidFill>
                <a:cs typeface="+mj-cs"/>
              </a:rPr>
              <a:t>، وارد کار نکرده و از در انکار </a:t>
            </a:r>
            <a:r>
              <a:rPr lang="fa-IR" sz="1400" b="1" dirty="0" err="1" smtClean="0">
                <a:solidFill>
                  <a:schemeClr val="bg1"/>
                </a:solidFill>
                <a:cs typeface="+mj-cs"/>
              </a:rPr>
              <a:t>درنيامده</a:t>
            </a:r>
            <a:r>
              <a:rPr lang="fa-IR" sz="1400" b="1" dirty="0" smtClean="0">
                <a:solidFill>
                  <a:schemeClr val="bg1"/>
                </a:solidFill>
                <a:cs typeface="+mj-cs"/>
              </a:rPr>
              <a:t> باشد، </a:t>
            </a:r>
            <a:r>
              <a:rPr lang="fa-IR" sz="1400" b="1" dirty="0" err="1" smtClean="0">
                <a:solidFill>
                  <a:schemeClr val="bg1"/>
                </a:solidFill>
                <a:cs typeface="+mj-cs"/>
              </a:rPr>
              <a:t>مي</a:t>
            </a:r>
            <a:r>
              <a:rPr lang="fa-IR" sz="1400" b="1" dirty="0" smtClean="0">
                <a:solidFill>
                  <a:schemeClr val="bg1"/>
                </a:solidFill>
                <a:cs typeface="+mj-cs"/>
              </a:rPr>
              <a:t> تواند از </a:t>
            </a:r>
            <a:r>
              <a:rPr lang="fa-IR" sz="1400" b="1" dirty="0" err="1" smtClean="0">
                <a:solidFill>
                  <a:schemeClr val="bg1"/>
                </a:solidFill>
                <a:cs typeface="+mj-cs"/>
              </a:rPr>
              <a:t>مزاياي</a:t>
            </a:r>
            <a:r>
              <a:rPr lang="fa-IR" sz="1400" b="1" dirty="0" smtClean="0">
                <a:solidFill>
                  <a:schemeClr val="bg1"/>
                </a:solidFill>
                <a:cs typeface="+mj-cs"/>
              </a:rPr>
              <a:t> شهود استفاده کند و آنچه را که تا قبل از آن اساساً </a:t>
            </a:r>
            <a:r>
              <a:rPr lang="fa-IR" sz="1400" b="1" dirty="0" err="1" smtClean="0">
                <a:solidFill>
                  <a:schemeClr val="bg1"/>
                </a:solidFill>
                <a:cs typeface="+mj-cs"/>
              </a:rPr>
              <a:t>هيچ</a:t>
            </a:r>
            <a:r>
              <a:rPr lang="fa-IR" sz="1400" b="1" dirty="0" smtClean="0">
                <a:solidFill>
                  <a:schemeClr val="bg1"/>
                </a:solidFill>
                <a:cs typeface="+mj-cs"/>
              </a:rPr>
              <a:t> </a:t>
            </a:r>
            <a:r>
              <a:rPr lang="fa-IR" sz="1400" b="1" dirty="0" err="1" smtClean="0">
                <a:solidFill>
                  <a:schemeClr val="bg1"/>
                </a:solidFill>
                <a:cs typeface="+mj-cs"/>
              </a:rPr>
              <a:t>درکي</a:t>
            </a:r>
            <a:r>
              <a:rPr lang="fa-IR" sz="1400" b="1" dirty="0" smtClean="0">
                <a:solidFill>
                  <a:schemeClr val="bg1"/>
                </a:solidFill>
                <a:cs typeface="+mj-cs"/>
              </a:rPr>
              <a:t> از آن نداشت، با شناخت </a:t>
            </a:r>
            <a:r>
              <a:rPr lang="fa-IR" sz="1400" b="1" dirty="0" err="1" smtClean="0">
                <a:solidFill>
                  <a:schemeClr val="bg1"/>
                </a:solidFill>
                <a:cs typeface="+mj-cs"/>
              </a:rPr>
              <a:t>ويژه</a:t>
            </a:r>
            <a:r>
              <a:rPr lang="fa-IR" sz="1400" b="1" dirty="0" smtClean="0">
                <a:solidFill>
                  <a:schemeClr val="bg1"/>
                </a:solidFill>
                <a:cs typeface="+mj-cs"/>
              </a:rPr>
              <a:t> خود (شناخت </a:t>
            </a:r>
            <a:r>
              <a:rPr lang="fa-IR" sz="1400" b="1" dirty="0" err="1" smtClean="0">
                <a:solidFill>
                  <a:schemeClr val="bg1"/>
                </a:solidFill>
                <a:cs typeface="+mj-cs"/>
              </a:rPr>
              <a:t>حصولي</a:t>
            </a:r>
            <a:r>
              <a:rPr lang="fa-IR" sz="1400" b="1" dirty="0" smtClean="0">
                <a:solidFill>
                  <a:schemeClr val="bg1"/>
                </a:solidFill>
                <a:cs typeface="+mj-cs"/>
              </a:rPr>
              <a:t> و </a:t>
            </a:r>
            <a:r>
              <a:rPr lang="fa-IR" sz="1400" b="1" dirty="0" err="1" smtClean="0">
                <a:solidFill>
                  <a:schemeClr val="bg1"/>
                </a:solidFill>
                <a:cs typeface="+mj-cs"/>
              </a:rPr>
              <a:t>مفهومي</a:t>
            </a:r>
            <a:r>
              <a:rPr lang="fa-IR" sz="1400" b="1" dirty="0" smtClean="0">
                <a:solidFill>
                  <a:schemeClr val="bg1"/>
                </a:solidFill>
                <a:cs typeface="+mj-cs"/>
              </a:rPr>
              <a:t> </a:t>
            </a:r>
            <a:r>
              <a:rPr lang="fa-IR" sz="1400" b="1" dirty="0" err="1" smtClean="0">
                <a:solidFill>
                  <a:schemeClr val="bg1"/>
                </a:solidFill>
                <a:cs typeface="+mj-cs"/>
              </a:rPr>
              <a:t>عقلاني</a:t>
            </a:r>
            <a:r>
              <a:rPr lang="fa-IR" sz="1400" b="1" dirty="0" smtClean="0">
                <a:solidFill>
                  <a:schemeClr val="bg1"/>
                </a:solidFill>
                <a:cs typeface="+mj-cs"/>
              </a:rPr>
              <a:t>) بفهمد. </a:t>
            </a:r>
            <a:r>
              <a:rPr lang="fa-IR" sz="1400" b="1" dirty="0" err="1" smtClean="0">
                <a:solidFill>
                  <a:schemeClr val="bg1"/>
                </a:solidFill>
                <a:cs typeface="+mj-cs"/>
              </a:rPr>
              <a:t>اين</a:t>
            </a:r>
            <a:r>
              <a:rPr lang="fa-IR" sz="1400" b="1" dirty="0" smtClean="0">
                <a:solidFill>
                  <a:schemeClr val="bg1"/>
                </a:solidFill>
                <a:cs typeface="+mj-cs"/>
              </a:rPr>
              <a:t> عقل، در لسان عرفا عقل منور </a:t>
            </a:r>
            <a:r>
              <a:rPr lang="fa-IR" sz="1400" b="1" dirty="0" err="1" smtClean="0">
                <a:solidFill>
                  <a:schemeClr val="bg1"/>
                </a:solidFill>
                <a:cs typeface="+mj-cs"/>
              </a:rPr>
              <a:t>ناميده</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شود و در عرفان، نقش </a:t>
            </a:r>
            <a:r>
              <a:rPr lang="fa-IR" sz="1400" b="1" dirty="0" err="1" smtClean="0">
                <a:solidFill>
                  <a:schemeClr val="bg1"/>
                </a:solidFill>
                <a:cs typeface="+mj-cs"/>
              </a:rPr>
              <a:t>تبيينگرِ</a:t>
            </a:r>
            <a:r>
              <a:rPr lang="fa-IR" sz="1400" b="1" dirty="0" smtClean="0">
                <a:solidFill>
                  <a:schemeClr val="bg1"/>
                </a:solidFill>
                <a:cs typeface="+mj-cs"/>
              </a:rPr>
              <a:t> شهود را </a:t>
            </a:r>
            <a:r>
              <a:rPr lang="fa-IR" sz="1400" b="1" dirty="0" err="1" smtClean="0">
                <a:solidFill>
                  <a:schemeClr val="bg1"/>
                </a:solidFill>
                <a:cs typeface="+mj-cs"/>
              </a:rPr>
              <a:t>ايفا</a:t>
            </a:r>
            <a:r>
              <a:rPr lang="fa-IR" sz="1400" b="1" dirty="0" smtClean="0">
                <a:solidFill>
                  <a:schemeClr val="bg1"/>
                </a:solidFill>
                <a:cs typeface="+mj-cs"/>
              </a:rPr>
              <a:t> </a:t>
            </a:r>
            <a:r>
              <a:rPr lang="fa-IR" sz="1400" b="1" dirty="0" err="1" smtClean="0">
                <a:solidFill>
                  <a:schemeClr val="bg1"/>
                </a:solidFill>
                <a:cs typeface="+mj-cs"/>
              </a:rPr>
              <a:t>مي</a:t>
            </a:r>
            <a:r>
              <a:rPr lang="fa-IR" sz="1400" b="1" dirty="0" smtClean="0">
                <a:solidFill>
                  <a:schemeClr val="bg1"/>
                </a:solidFill>
                <a:cs typeface="+mj-cs"/>
              </a:rPr>
              <a:t> کند. </a:t>
            </a:r>
            <a:r>
              <a:rPr lang="fa-IR" sz="1400" b="1" dirty="0" err="1" smtClean="0">
                <a:solidFill>
                  <a:schemeClr val="bg1"/>
                </a:solidFill>
                <a:cs typeface="+mj-cs"/>
              </a:rPr>
              <a:t>تبيين</a:t>
            </a:r>
            <a:r>
              <a:rPr lang="fa-IR" sz="1400" b="1" dirty="0" smtClean="0">
                <a:solidFill>
                  <a:schemeClr val="bg1"/>
                </a:solidFill>
                <a:cs typeface="+mj-cs"/>
              </a:rPr>
              <a:t> از دو راه صورت </a:t>
            </a:r>
            <a:r>
              <a:rPr lang="fa-IR" sz="1400" b="1" dirty="0" err="1" smtClean="0">
                <a:solidFill>
                  <a:schemeClr val="bg1"/>
                </a:solidFill>
                <a:cs typeface="+mj-cs"/>
              </a:rPr>
              <a:t>ميگيرد</a:t>
            </a:r>
            <a:r>
              <a:rPr lang="fa-IR" sz="1400" b="1" dirty="0" smtClean="0">
                <a:solidFill>
                  <a:schemeClr val="bg1"/>
                </a:solidFill>
                <a:cs typeface="+mj-cs"/>
              </a:rPr>
              <a:t>: 1) </a:t>
            </a:r>
            <a:r>
              <a:rPr lang="fa-IR" sz="1400" b="1" dirty="0" err="1" smtClean="0">
                <a:solidFill>
                  <a:schemeClr val="bg1"/>
                </a:solidFill>
                <a:cs typeface="+mj-cs"/>
              </a:rPr>
              <a:t>بيان</a:t>
            </a:r>
            <a:r>
              <a:rPr lang="fa-IR" sz="1400" b="1" dirty="0" smtClean="0">
                <a:solidFill>
                  <a:schemeClr val="bg1"/>
                </a:solidFill>
                <a:cs typeface="+mj-cs"/>
              </a:rPr>
              <a:t> و </a:t>
            </a:r>
            <a:r>
              <a:rPr lang="fa-IR" sz="1400" b="1" dirty="0" err="1" smtClean="0">
                <a:solidFill>
                  <a:schemeClr val="bg1"/>
                </a:solidFill>
                <a:cs typeface="+mj-cs"/>
              </a:rPr>
              <a:t>توضيح</a:t>
            </a:r>
            <a:r>
              <a:rPr lang="fa-IR" sz="1400" b="1" dirty="0" smtClean="0">
                <a:solidFill>
                  <a:schemeClr val="bg1"/>
                </a:solidFill>
                <a:cs typeface="+mj-cs"/>
              </a:rPr>
              <a:t> </a:t>
            </a:r>
            <a:r>
              <a:rPr lang="fa-IR" sz="1400" b="1" dirty="0" err="1" smtClean="0">
                <a:solidFill>
                  <a:schemeClr val="bg1"/>
                </a:solidFill>
                <a:cs typeface="+mj-cs"/>
              </a:rPr>
              <a:t>سازوار</a:t>
            </a:r>
            <a:r>
              <a:rPr lang="fa-IR" sz="1400" b="1" dirty="0" smtClean="0">
                <a:solidFill>
                  <a:schemeClr val="bg1"/>
                </a:solidFill>
                <a:cs typeface="+mj-cs"/>
              </a:rPr>
              <a:t> </a:t>
            </a:r>
            <a:r>
              <a:rPr lang="fa-IR" sz="1400" b="1" dirty="0" err="1" smtClean="0">
                <a:solidFill>
                  <a:schemeClr val="bg1"/>
                </a:solidFill>
                <a:cs typeface="+mj-cs"/>
              </a:rPr>
              <a:t>عقلاني</a:t>
            </a:r>
            <a:r>
              <a:rPr lang="fa-IR" sz="1400" b="1" dirty="0" smtClean="0">
                <a:solidFill>
                  <a:schemeClr val="bg1"/>
                </a:solidFill>
                <a:cs typeface="+mj-cs"/>
              </a:rPr>
              <a:t>؛ 2)استدلال در اثبات مطالب </a:t>
            </a:r>
            <a:r>
              <a:rPr lang="fa-IR" sz="1400" b="1" dirty="0" err="1" smtClean="0">
                <a:solidFill>
                  <a:schemeClr val="bg1"/>
                </a:solidFill>
                <a:cs typeface="+mj-cs"/>
              </a:rPr>
              <a:t>شهودي</a:t>
            </a:r>
            <a:r>
              <a:rPr lang="fa-IR" sz="1400" b="1" dirty="0" smtClean="0">
                <a:solidFill>
                  <a:schemeClr val="bg1"/>
                </a:solidFill>
                <a:cs typeface="+mj-cs"/>
              </a:rPr>
              <a:t>. استدلال در همه موارد ممکن </a:t>
            </a:r>
            <a:r>
              <a:rPr lang="fa-IR" sz="1400" b="1" dirty="0" err="1" smtClean="0">
                <a:solidFill>
                  <a:schemeClr val="bg1"/>
                </a:solidFill>
                <a:cs typeface="+mj-cs"/>
              </a:rPr>
              <a:t>نيست</a:t>
            </a:r>
            <a:r>
              <a:rPr lang="fa-IR" sz="1400" b="1" dirty="0" smtClean="0">
                <a:solidFill>
                  <a:schemeClr val="bg1"/>
                </a:solidFill>
                <a:cs typeface="+mj-cs"/>
              </a:rPr>
              <a:t>؛ </a:t>
            </a:r>
            <a:r>
              <a:rPr lang="fa-IR" sz="1400" b="1" dirty="0" err="1" smtClean="0">
                <a:solidFill>
                  <a:schemeClr val="bg1"/>
                </a:solidFill>
                <a:cs typeface="+mj-cs"/>
              </a:rPr>
              <a:t>ولي</a:t>
            </a:r>
            <a:r>
              <a:rPr lang="fa-IR" sz="1400" b="1" dirty="0" smtClean="0">
                <a:solidFill>
                  <a:schemeClr val="bg1"/>
                </a:solidFill>
                <a:cs typeface="+mj-cs"/>
              </a:rPr>
              <a:t> </a:t>
            </a:r>
            <a:r>
              <a:rPr lang="fa-IR" sz="1400" b="1" dirty="0" err="1" smtClean="0">
                <a:solidFill>
                  <a:schemeClr val="bg1"/>
                </a:solidFill>
                <a:cs typeface="+mj-cs"/>
              </a:rPr>
              <a:t>بيان</a:t>
            </a:r>
            <a:r>
              <a:rPr lang="fa-IR" sz="1400" b="1" dirty="0" smtClean="0">
                <a:solidFill>
                  <a:schemeClr val="bg1"/>
                </a:solidFill>
                <a:cs typeface="+mj-cs"/>
              </a:rPr>
              <a:t> </a:t>
            </a:r>
            <a:r>
              <a:rPr lang="fa-IR" sz="1400" b="1" dirty="0" err="1" smtClean="0">
                <a:solidFill>
                  <a:schemeClr val="bg1"/>
                </a:solidFill>
                <a:cs typeface="+mj-cs"/>
              </a:rPr>
              <a:t>عقلاني</a:t>
            </a:r>
            <a:r>
              <a:rPr lang="fa-IR" sz="1400" b="1" dirty="0" smtClean="0">
                <a:solidFill>
                  <a:schemeClr val="bg1"/>
                </a:solidFill>
                <a:cs typeface="+mj-cs"/>
              </a:rPr>
              <a:t> ممکن است. </a:t>
            </a:r>
          </a:p>
          <a:p>
            <a:pPr algn="just" rtl="1" eaLnBrk="1" hangingPunct="1">
              <a:buFontTx/>
              <a:buNone/>
              <a:defRPr/>
            </a:pPr>
            <a:endParaRPr lang="fa-IR" sz="1400" b="1" dirty="0" smtClean="0">
              <a:solidFill>
                <a:schemeClr val="bg1"/>
              </a:solidFill>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900113" y="-458788"/>
            <a:ext cx="8243887" cy="1314451"/>
          </a:xfrm>
        </p:spPr>
        <p:txBody>
          <a:bodyPr/>
          <a:lstStyle/>
          <a:p>
            <a:pPr rtl="1" eaLnBrk="1" hangingPunct="1">
              <a:defRPr/>
            </a:pPr>
            <a:r>
              <a:rPr lang="fa-IR" dirty="0" smtClean="0"/>
              <a:t>فصل چهارم: </a:t>
            </a:r>
            <a:r>
              <a:rPr lang="fa-IR" dirty="0" err="1" smtClean="0"/>
              <a:t>ساحتهاي</a:t>
            </a:r>
            <a:r>
              <a:rPr lang="fa-IR" dirty="0" smtClean="0"/>
              <a:t> عرفان </a:t>
            </a:r>
            <a:r>
              <a:rPr lang="fa-IR" dirty="0" err="1" smtClean="0"/>
              <a:t>اسلامي</a:t>
            </a:r>
            <a:endParaRPr lang="en-US" dirty="0" smtClean="0"/>
          </a:p>
        </p:txBody>
      </p:sp>
      <p:graphicFrame>
        <p:nvGraphicFramePr>
          <p:cNvPr id="2" name="Diagram 1"/>
          <p:cNvGraphicFramePr/>
          <p:nvPr>
            <p:extLst>
              <p:ext uri="{D42A27DB-BD31-4B8C-83A1-F6EECF244321}">
                <p14:modId xmlns:p14="http://schemas.microsoft.com/office/powerpoint/2010/main" val="1805673554"/>
              </p:ext>
            </p:extLst>
          </p:nvPr>
        </p:nvGraphicFramePr>
        <p:xfrm>
          <a:off x="-396552" y="1268760"/>
          <a:ext cx="10944547" cy="522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hecker dir="vert"/>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ctrTitle" idx="4294967295"/>
          </p:nvPr>
        </p:nvSpPr>
        <p:spPr>
          <a:xfrm>
            <a:off x="0" y="0"/>
            <a:ext cx="8964613" cy="1628775"/>
          </a:xfrm>
        </p:spPr>
        <p:txBody>
          <a:bodyPr/>
          <a:lstStyle/>
          <a:p>
            <a:pPr algn="ctr" eaLnBrk="1" hangingPunct="1">
              <a:defRPr/>
            </a:pPr>
            <a:r>
              <a:rPr lang="fa-IR" sz="4000" dirty="0" smtClean="0">
                <a:solidFill>
                  <a:schemeClr val="bg1"/>
                </a:solidFill>
                <a:effectLst>
                  <a:outerShdw blurRad="38100" dist="38100" dir="2700000" algn="tl">
                    <a:srgbClr val="C0C0C0"/>
                  </a:outerShdw>
                </a:effectLst>
                <a:cs typeface="Titr" pitchFamily="2" charset="-78"/>
              </a:rPr>
              <a:t>1. عرفان </a:t>
            </a:r>
            <a:r>
              <a:rPr lang="fa-IR" sz="4000" dirty="0" err="1" smtClean="0">
                <a:solidFill>
                  <a:schemeClr val="bg1"/>
                </a:solidFill>
                <a:effectLst>
                  <a:outerShdw blurRad="38100" dist="38100" dir="2700000" algn="tl">
                    <a:srgbClr val="C0C0C0"/>
                  </a:outerShdw>
                </a:effectLst>
                <a:cs typeface="Titr" pitchFamily="2" charset="-78"/>
              </a:rPr>
              <a:t>نظري</a:t>
            </a:r>
            <a:endParaRPr lang="fa-IR" sz="4000" dirty="0" smtClean="0">
              <a:solidFill>
                <a:schemeClr val="bg1"/>
              </a:solidFill>
              <a:effectLst>
                <a:outerShdw blurRad="38100" dist="38100" dir="2700000" algn="tl">
                  <a:srgbClr val="C0C0C0"/>
                </a:outerShdw>
              </a:effectLst>
              <a:cs typeface="Titr" pitchFamily="2" charset="-78"/>
            </a:endParaRPr>
          </a:p>
        </p:txBody>
      </p:sp>
      <p:sp>
        <p:nvSpPr>
          <p:cNvPr id="196611" name="Rectangle 3"/>
          <p:cNvSpPr>
            <a:spLocks noGrp="1" noChangeArrowheads="1"/>
          </p:cNvSpPr>
          <p:nvPr>
            <p:ph type="subTitle" idx="4294967295"/>
          </p:nvPr>
        </p:nvSpPr>
        <p:spPr>
          <a:xfrm>
            <a:off x="539750" y="2276475"/>
            <a:ext cx="8064500" cy="4221163"/>
          </a:xfrm>
        </p:spPr>
        <p:txBody>
          <a:bodyPr/>
          <a:lstStyle/>
          <a:p>
            <a:pPr marL="0" indent="0" algn="r" rtl="1" eaLnBrk="1" hangingPunct="1">
              <a:lnSpc>
                <a:spcPct val="90000"/>
              </a:lnSpc>
              <a:buFont typeface="Wingdings" panose="05000000000000000000" pitchFamily="2" charset="2"/>
              <a:buNone/>
              <a:defRPr/>
            </a:pPr>
            <a:r>
              <a:rPr lang="fa-IR" sz="3200" b="1" dirty="0" smtClean="0">
                <a:solidFill>
                  <a:schemeClr val="bg1"/>
                </a:solidFill>
                <a:effectLst>
                  <a:outerShdw blurRad="38100" dist="38100" dir="2700000" algn="tl">
                    <a:srgbClr val="C0C0C0"/>
                  </a:outerShdw>
                </a:effectLst>
                <a:cs typeface="Lotus" pitchFamily="2" charset="-78"/>
              </a:rPr>
              <a:t>عرفان </a:t>
            </a:r>
            <a:r>
              <a:rPr lang="fa-IR" sz="3200" b="1" dirty="0" err="1" smtClean="0">
                <a:solidFill>
                  <a:schemeClr val="bg1"/>
                </a:solidFill>
                <a:effectLst>
                  <a:outerShdw blurRad="38100" dist="38100" dir="2700000" algn="tl">
                    <a:srgbClr val="C0C0C0"/>
                  </a:outerShdw>
                </a:effectLst>
                <a:cs typeface="Lotus" pitchFamily="2" charset="-78"/>
              </a:rPr>
              <a:t>نظري</a:t>
            </a:r>
            <a:r>
              <a:rPr lang="fa-IR" sz="3200" b="1" dirty="0" smtClean="0">
                <a:solidFill>
                  <a:schemeClr val="bg1"/>
                </a:solidFill>
                <a:effectLst>
                  <a:outerShdw blurRad="38100" dist="38100" dir="2700000" algn="tl">
                    <a:srgbClr val="C0C0C0"/>
                  </a:outerShdw>
                </a:effectLst>
                <a:cs typeface="Lotus" pitchFamily="2" charset="-78"/>
              </a:rPr>
              <a:t> همان جنبه </a:t>
            </a:r>
            <a:r>
              <a:rPr lang="fa-IR" sz="3200" b="1" dirty="0" err="1" smtClean="0">
                <a:solidFill>
                  <a:schemeClr val="bg1"/>
                </a:solidFill>
                <a:effectLst>
                  <a:outerShdw blurRad="38100" dist="38100" dir="2700000" algn="tl">
                    <a:srgbClr val="C0C0C0"/>
                  </a:outerShdw>
                </a:effectLst>
                <a:cs typeface="Lotus" pitchFamily="2" charset="-78"/>
              </a:rPr>
              <a:t>بيروني</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وبُعد</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معرفتي</a:t>
            </a:r>
            <a:r>
              <a:rPr lang="fa-IR" sz="3200" b="1" dirty="0" smtClean="0">
                <a:solidFill>
                  <a:schemeClr val="bg1"/>
                </a:solidFill>
                <a:effectLst>
                  <a:outerShdw blurRad="38100" dist="38100" dir="2700000" algn="tl">
                    <a:srgbClr val="C0C0C0"/>
                  </a:outerShdw>
                </a:effectLst>
                <a:cs typeface="Lotus" pitchFamily="2" charset="-78"/>
              </a:rPr>
              <a:t> عرفان </a:t>
            </a:r>
            <a:r>
              <a:rPr lang="fa-IR" sz="3200" b="1" dirty="0" err="1" smtClean="0">
                <a:solidFill>
                  <a:schemeClr val="bg1"/>
                </a:solidFill>
                <a:effectLst>
                  <a:outerShdw blurRad="38100" dist="38100" dir="2700000" algn="tl">
                    <a:srgbClr val="C0C0C0"/>
                  </a:outerShdw>
                </a:effectLst>
                <a:cs typeface="Lotus" pitchFamily="2" charset="-78"/>
              </a:rPr>
              <a:t>اسلامي</a:t>
            </a:r>
            <a:r>
              <a:rPr lang="fa-IR" sz="3200" b="1" dirty="0" smtClean="0">
                <a:solidFill>
                  <a:schemeClr val="bg1"/>
                </a:solidFill>
                <a:effectLst>
                  <a:outerShdw blurRad="38100" dist="38100" dir="2700000" algn="tl">
                    <a:srgbClr val="C0C0C0"/>
                  </a:outerShdw>
                </a:effectLst>
                <a:cs typeface="Lotus" pitchFamily="2" charset="-78"/>
              </a:rPr>
              <a:t> است که در </a:t>
            </a:r>
            <a:r>
              <a:rPr lang="fa-IR" sz="3200" b="1" dirty="0" err="1" smtClean="0">
                <a:solidFill>
                  <a:schemeClr val="bg1"/>
                </a:solidFill>
                <a:effectLst>
                  <a:outerShdw blurRad="38100" dist="38100" dir="2700000" algn="tl">
                    <a:srgbClr val="C0C0C0"/>
                  </a:outerShdw>
                </a:effectLst>
                <a:cs typeface="Lotus" pitchFamily="2" charset="-78"/>
              </a:rPr>
              <a:t>پي</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طي</a:t>
            </a:r>
            <a:r>
              <a:rPr lang="fa-IR" sz="3200" b="1" dirty="0" smtClean="0">
                <a:solidFill>
                  <a:schemeClr val="bg1"/>
                </a:solidFill>
                <a:effectLst>
                  <a:outerShdw blurRad="38100" dist="38100" dir="2700000" algn="tl">
                    <a:srgbClr val="C0C0C0"/>
                  </a:outerShdw>
                </a:effectLst>
                <a:cs typeface="Lotus" pitchFamily="2" charset="-78"/>
              </a:rPr>
              <a:t> منازل و مقامات </a:t>
            </a:r>
            <a:r>
              <a:rPr lang="fa-IR" sz="3200" b="1" dirty="0" err="1" smtClean="0">
                <a:solidFill>
                  <a:schemeClr val="bg1"/>
                </a:solidFill>
                <a:effectLst>
                  <a:outerShdw blurRad="38100" dist="38100" dir="2700000" algn="tl">
                    <a:srgbClr val="C0C0C0"/>
                  </a:outerShdw>
                </a:effectLst>
                <a:cs typeface="Lotus" pitchFamily="2" charset="-78"/>
              </a:rPr>
              <a:t>سلوکي</a:t>
            </a:r>
            <a:r>
              <a:rPr lang="fa-IR" sz="3200" b="1" dirty="0" smtClean="0">
                <a:solidFill>
                  <a:schemeClr val="bg1"/>
                </a:solidFill>
                <a:effectLst>
                  <a:outerShdw blurRad="38100" dist="38100" dir="2700000" algn="tl">
                    <a:srgbClr val="C0C0C0"/>
                  </a:outerShdw>
                </a:effectLst>
                <a:cs typeface="Lotus" pitchFamily="2" charset="-78"/>
              </a:rPr>
              <a:t> بر سالک ، مکشوف </a:t>
            </a:r>
            <a:r>
              <a:rPr lang="fa-IR" sz="3200" b="1" dirty="0" err="1" smtClean="0">
                <a:solidFill>
                  <a:schemeClr val="bg1"/>
                </a:solidFill>
                <a:effectLst>
                  <a:outerShdw blurRad="38100" dist="38100" dir="2700000" algn="tl">
                    <a:srgbClr val="C0C0C0"/>
                  </a:outerShdw>
                </a:effectLst>
                <a:cs typeface="Lotus" pitchFamily="2" charset="-78"/>
              </a:rPr>
              <a:t>مي</a:t>
            </a:r>
            <a:r>
              <a:rPr lang="fa-IR" sz="3200" b="1" dirty="0" smtClean="0">
                <a:solidFill>
                  <a:schemeClr val="bg1"/>
                </a:solidFill>
                <a:effectLst>
                  <a:outerShdw blurRad="38100" dist="38100" dir="2700000" algn="tl">
                    <a:srgbClr val="C0C0C0"/>
                  </a:outerShdw>
                </a:effectLst>
                <a:cs typeface="Lotus" pitchFamily="2" charset="-78"/>
              </a:rPr>
              <a:t> گردد و عارف به آن، به نحو </a:t>
            </a:r>
            <a:r>
              <a:rPr lang="fa-IR" sz="3200" b="1" dirty="0" err="1" smtClean="0">
                <a:solidFill>
                  <a:schemeClr val="bg1"/>
                </a:solidFill>
                <a:effectLst>
                  <a:outerShdw blurRad="38100" dist="38100" dir="2700000" algn="tl">
                    <a:srgbClr val="C0C0C0"/>
                  </a:outerShdw>
                </a:effectLst>
                <a:cs typeface="Lotus" pitchFamily="2" charset="-78"/>
              </a:rPr>
              <a:t>شهودي</a:t>
            </a:r>
            <a:r>
              <a:rPr lang="fa-IR" sz="3200" b="1" dirty="0" smtClean="0">
                <a:solidFill>
                  <a:schemeClr val="bg1"/>
                </a:solidFill>
                <a:effectLst>
                  <a:outerShdw blurRad="38100" dist="38100" dir="2700000" algn="tl">
                    <a:srgbClr val="C0C0C0"/>
                  </a:outerShdw>
                </a:effectLst>
                <a:cs typeface="Lotus" pitchFamily="2" charset="-78"/>
              </a:rPr>
              <a:t> معرفت </a:t>
            </a:r>
            <a:r>
              <a:rPr lang="fa-IR" sz="3200" b="1" dirty="0" err="1" smtClean="0">
                <a:solidFill>
                  <a:schemeClr val="bg1"/>
                </a:solidFill>
                <a:effectLst>
                  <a:outerShdw blurRad="38100" dist="38100" dir="2700000" algn="tl">
                    <a:srgbClr val="C0C0C0"/>
                  </a:outerShdw>
                </a:effectLst>
                <a:cs typeface="Lotus" pitchFamily="2" charset="-78"/>
              </a:rPr>
              <a:t>مي</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يابد</a:t>
            </a:r>
            <a:r>
              <a:rPr lang="fa-IR" sz="3200" b="1" dirty="0" smtClean="0">
                <a:solidFill>
                  <a:schemeClr val="bg1"/>
                </a:solidFill>
                <a:effectLst>
                  <a:outerShdw blurRad="38100" dist="38100" dir="2700000" algn="tl">
                    <a:srgbClr val="C0C0C0"/>
                  </a:outerShdw>
                </a:effectLst>
                <a:cs typeface="Lotus" pitchFamily="2" charset="-78"/>
              </a:rPr>
              <a:t> . عارف آنچه را در شهود </a:t>
            </a:r>
            <a:r>
              <a:rPr lang="fa-IR" sz="3200" b="1" dirty="0" err="1" smtClean="0">
                <a:solidFill>
                  <a:schemeClr val="bg1"/>
                </a:solidFill>
                <a:effectLst>
                  <a:outerShdw blurRad="38100" dist="38100" dir="2700000" algn="tl">
                    <a:srgbClr val="C0C0C0"/>
                  </a:outerShdw>
                </a:effectLst>
                <a:cs typeface="Lotus" pitchFamily="2" charset="-78"/>
              </a:rPr>
              <a:t>يافته</a:t>
            </a:r>
            <a:r>
              <a:rPr lang="fa-IR" sz="3200" b="1" dirty="0" smtClean="0">
                <a:solidFill>
                  <a:schemeClr val="bg1"/>
                </a:solidFill>
                <a:effectLst>
                  <a:outerShdw blurRad="38100" dist="38100" dir="2700000" algn="tl">
                    <a:srgbClr val="C0C0C0"/>
                  </a:outerShdw>
                </a:effectLst>
                <a:cs typeface="Lotus" pitchFamily="2" charset="-78"/>
              </a:rPr>
              <a:t> به </a:t>
            </a:r>
            <a:r>
              <a:rPr lang="fa-IR" sz="3200" b="1" dirty="0" err="1" smtClean="0">
                <a:solidFill>
                  <a:schemeClr val="bg1"/>
                </a:solidFill>
                <a:effectLst>
                  <a:outerShdw blurRad="38100" dist="38100" dir="2700000" algn="tl">
                    <a:srgbClr val="C0C0C0"/>
                  </a:outerShdw>
                </a:effectLst>
                <a:cs typeface="Lotus" pitchFamily="2" charset="-78"/>
              </a:rPr>
              <a:t>بيان</a:t>
            </a:r>
            <a:r>
              <a:rPr lang="fa-IR" sz="3200" b="1" dirty="0" smtClean="0">
                <a:solidFill>
                  <a:schemeClr val="bg1"/>
                </a:solidFill>
                <a:effectLst>
                  <a:outerShdw blurRad="38100" dist="38100" dir="2700000" algn="tl">
                    <a:srgbClr val="C0C0C0"/>
                  </a:outerShdw>
                </a:effectLst>
                <a:cs typeface="Lotus" pitchFamily="2" charset="-78"/>
              </a:rPr>
              <a:t> و زبان </a:t>
            </a:r>
            <a:r>
              <a:rPr lang="fa-IR" sz="3200" b="1" dirty="0" err="1" smtClean="0">
                <a:solidFill>
                  <a:schemeClr val="bg1"/>
                </a:solidFill>
                <a:effectLst>
                  <a:outerShdw blurRad="38100" dist="38100" dir="2700000" algn="tl">
                    <a:srgbClr val="C0C0C0"/>
                  </a:outerShdw>
                </a:effectLst>
                <a:cs typeface="Lotus" pitchFamily="2" charset="-78"/>
              </a:rPr>
              <a:t>مي</a:t>
            </a:r>
            <a:r>
              <a:rPr lang="fa-IR" sz="3200" b="1" dirty="0" smtClean="0">
                <a:solidFill>
                  <a:schemeClr val="bg1"/>
                </a:solidFill>
                <a:effectLst>
                  <a:outerShdw blurRad="38100" dist="38100" dir="2700000" algn="tl">
                    <a:srgbClr val="C0C0C0"/>
                  </a:outerShdw>
                </a:effectLst>
                <a:cs typeface="Lotus" pitchFamily="2" charset="-78"/>
              </a:rPr>
              <a:t> آورد و در قالب </a:t>
            </a:r>
            <a:r>
              <a:rPr lang="fa-IR" sz="3200" b="1" dirty="0" err="1" smtClean="0">
                <a:solidFill>
                  <a:schemeClr val="bg1"/>
                </a:solidFill>
                <a:effectLst>
                  <a:outerShdw blurRad="38100" dist="38100" dir="2700000" algn="tl">
                    <a:srgbClr val="C0C0C0"/>
                  </a:outerShdw>
                </a:effectLst>
                <a:cs typeface="Lotus" pitchFamily="2" charset="-78"/>
              </a:rPr>
              <a:t>مفاهيم</a:t>
            </a:r>
            <a:r>
              <a:rPr lang="fa-IR" sz="3200" b="1" dirty="0" smtClean="0">
                <a:solidFill>
                  <a:schemeClr val="bg1"/>
                </a:solidFill>
                <a:effectLst>
                  <a:outerShdw blurRad="38100" dist="38100" dir="2700000" algn="tl">
                    <a:srgbClr val="C0C0C0"/>
                  </a:outerShdw>
                </a:effectLst>
                <a:cs typeface="Lotus" pitchFamily="2" charset="-78"/>
              </a:rPr>
              <a:t> و کلمات و عبارات به </a:t>
            </a:r>
            <a:r>
              <a:rPr lang="fa-IR" sz="3200" b="1" dirty="0" err="1" smtClean="0">
                <a:solidFill>
                  <a:schemeClr val="bg1"/>
                </a:solidFill>
                <a:effectLst>
                  <a:outerShdw blurRad="38100" dist="38100" dir="2700000" algn="tl">
                    <a:srgbClr val="C0C0C0"/>
                  </a:outerShdw>
                </a:effectLst>
                <a:cs typeface="Lotus" pitchFamily="2" charset="-78"/>
              </a:rPr>
              <a:t>توصيف</a:t>
            </a:r>
            <a:r>
              <a:rPr lang="fa-IR" sz="3200" b="1" dirty="0" smtClean="0">
                <a:solidFill>
                  <a:schemeClr val="bg1"/>
                </a:solidFill>
                <a:effectLst>
                  <a:outerShdw blurRad="38100" dist="38100" dir="2700000" algn="tl">
                    <a:srgbClr val="C0C0C0"/>
                  </a:outerShdw>
                </a:effectLst>
                <a:cs typeface="Lotus" pitchFamily="2" charset="-78"/>
              </a:rPr>
              <a:t> و </a:t>
            </a:r>
            <a:r>
              <a:rPr lang="fa-IR" sz="3200" b="1" dirty="0" err="1" smtClean="0">
                <a:solidFill>
                  <a:schemeClr val="bg1"/>
                </a:solidFill>
                <a:effectLst>
                  <a:outerShdw blurRad="38100" dist="38100" dir="2700000" algn="tl">
                    <a:srgbClr val="C0C0C0"/>
                  </a:outerShdw>
                </a:effectLst>
                <a:cs typeface="Lotus" pitchFamily="2" charset="-78"/>
              </a:rPr>
              <a:t>تبيين</a:t>
            </a:r>
            <a:r>
              <a:rPr lang="fa-IR" sz="3200" b="1" dirty="0" smtClean="0">
                <a:solidFill>
                  <a:schemeClr val="bg1"/>
                </a:solidFill>
                <a:effectLst>
                  <a:outerShdw blurRad="38100" dist="38100" dir="2700000" algn="tl">
                    <a:srgbClr val="C0C0C0"/>
                  </a:outerShdw>
                </a:effectLst>
                <a:cs typeface="Lotus" pitchFamily="2" charset="-78"/>
              </a:rPr>
              <a:t> آن </a:t>
            </a:r>
            <a:r>
              <a:rPr lang="fa-IR" sz="3200" b="1" dirty="0" err="1" smtClean="0">
                <a:solidFill>
                  <a:schemeClr val="bg1"/>
                </a:solidFill>
                <a:effectLst>
                  <a:outerShdw blurRad="38100" dist="38100" dir="2700000" algn="tl">
                    <a:srgbClr val="C0C0C0"/>
                  </a:outerShdw>
                </a:effectLst>
                <a:cs typeface="Lotus" pitchFamily="2" charset="-78"/>
              </a:rPr>
              <a:t>مي</a:t>
            </a:r>
            <a:r>
              <a:rPr lang="fa-IR" sz="3200" b="1" dirty="0" smtClean="0">
                <a:solidFill>
                  <a:schemeClr val="bg1"/>
                </a:solidFill>
                <a:effectLst>
                  <a:outerShdw blurRad="38100" dist="38100" dir="2700000" algn="tl">
                    <a:srgbClr val="C0C0C0"/>
                  </a:outerShdw>
                </a:effectLst>
                <a:cs typeface="Lotus" pitchFamily="2" charset="-78"/>
              </a:rPr>
              <a:t> پردازد. </a:t>
            </a:r>
            <a:r>
              <a:rPr lang="fa-IR" sz="3200" b="1" dirty="0" err="1" smtClean="0">
                <a:solidFill>
                  <a:schemeClr val="bg1"/>
                </a:solidFill>
                <a:effectLst>
                  <a:outerShdw blurRad="38100" dist="38100" dir="2700000" algn="tl">
                    <a:srgbClr val="C0C0C0"/>
                  </a:outerShdw>
                </a:effectLst>
                <a:cs typeface="Lotus" pitchFamily="2" charset="-78"/>
              </a:rPr>
              <a:t>بدين</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ترتيب</a:t>
            </a:r>
            <a:r>
              <a:rPr lang="fa-IR" sz="3200" b="1" dirty="0" smtClean="0">
                <a:solidFill>
                  <a:schemeClr val="bg1"/>
                </a:solidFill>
                <a:effectLst>
                  <a:outerShdw blurRad="38100" dist="38100" dir="2700000" algn="tl">
                    <a:srgbClr val="C0C0C0"/>
                  </a:outerShdw>
                </a:effectLst>
                <a:cs typeface="Lotus" pitchFamily="2" charset="-78"/>
              </a:rPr>
              <a:t> عرفان </a:t>
            </a:r>
            <a:r>
              <a:rPr lang="fa-IR" sz="3200" b="1" dirty="0" err="1" smtClean="0">
                <a:solidFill>
                  <a:schemeClr val="bg1"/>
                </a:solidFill>
                <a:effectLst>
                  <a:outerShdw blurRad="38100" dist="38100" dir="2700000" algn="tl">
                    <a:srgbClr val="C0C0C0"/>
                  </a:outerShdw>
                </a:effectLst>
                <a:cs typeface="Lotus" pitchFamily="2" charset="-78"/>
              </a:rPr>
              <a:t>نظري</a:t>
            </a:r>
            <a:r>
              <a:rPr lang="fa-IR" sz="3200" b="1" dirty="0" smtClean="0">
                <a:solidFill>
                  <a:schemeClr val="bg1"/>
                </a:solidFill>
                <a:effectLst>
                  <a:outerShdw blurRad="38100" dist="38100" dir="2700000" algn="tl">
                    <a:srgbClr val="C0C0C0"/>
                  </a:outerShdw>
                </a:effectLst>
                <a:cs typeface="Lotus" pitchFamily="2" charset="-78"/>
              </a:rPr>
              <a:t> عبارتست از« </a:t>
            </a:r>
            <a:r>
              <a:rPr lang="fa-IR" sz="3200" b="1" dirty="0" err="1" smtClean="0">
                <a:solidFill>
                  <a:schemeClr val="bg1"/>
                </a:solidFill>
                <a:effectLst>
                  <a:outerShdw blurRad="38100" dist="38100" dir="2700000" algn="tl">
                    <a:srgbClr val="C0C0C0"/>
                  </a:outerShdw>
                </a:effectLst>
                <a:cs typeface="Lotus" pitchFamily="2" charset="-78"/>
              </a:rPr>
              <a:t>تفسير</a:t>
            </a:r>
            <a:r>
              <a:rPr lang="fa-IR" sz="3200" b="1" dirty="0" smtClean="0">
                <a:solidFill>
                  <a:schemeClr val="bg1"/>
                </a:solidFill>
                <a:effectLst>
                  <a:outerShdw blurRad="38100" dist="38100" dir="2700000" algn="tl">
                    <a:srgbClr val="C0C0C0"/>
                  </a:outerShdw>
                </a:effectLst>
                <a:cs typeface="Lotus" pitchFamily="2" charset="-78"/>
              </a:rPr>
              <a:t> و </a:t>
            </a:r>
            <a:r>
              <a:rPr lang="fa-IR" sz="3200" b="1" dirty="0" err="1" smtClean="0">
                <a:solidFill>
                  <a:schemeClr val="bg1"/>
                </a:solidFill>
                <a:effectLst>
                  <a:outerShdw blurRad="38100" dist="38100" dir="2700000" algn="tl">
                    <a:srgbClr val="C0C0C0"/>
                  </a:outerShdw>
                </a:effectLst>
                <a:cs typeface="Lotus" pitchFamily="2" charset="-78"/>
              </a:rPr>
              <a:t>تبيين</a:t>
            </a:r>
            <a:r>
              <a:rPr lang="fa-IR" sz="3200" b="1" dirty="0" smtClean="0">
                <a:solidFill>
                  <a:schemeClr val="bg1"/>
                </a:solidFill>
                <a:effectLst>
                  <a:outerShdw blurRad="38100" dist="38100" dir="2700000" algn="tl">
                    <a:srgbClr val="C0C0C0"/>
                  </a:outerShdw>
                </a:effectLst>
                <a:cs typeface="Lotus" pitchFamily="2" charset="-78"/>
              </a:rPr>
              <a:t> </a:t>
            </a:r>
            <a:r>
              <a:rPr lang="fa-IR" sz="3200" b="1" dirty="0" err="1" smtClean="0">
                <a:solidFill>
                  <a:schemeClr val="bg1"/>
                </a:solidFill>
                <a:effectLst>
                  <a:outerShdw blurRad="38100" dist="38100" dir="2700000" algn="tl">
                    <a:srgbClr val="C0C0C0"/>
                  </a:outerShdw>
                </a:effectLst>
                <a:cs typeface="Lotus" pitchFamily="2" charset="-78"/>
              </a:rPr>
              <a:t>هستي</a:t>
            </a:r>
            <a:r>
              <a:rPr lang="fa-IR" sz="3200" b="1" dirty="0" smtClean="0">
                <a:solidFill>
                  <a:schemeClr val="bg1"/>
                </a:solidFill>
                <a:effectLst>
                  <a:outerShdw blurRad="38100" dist="38100" dir="2700000" algn="tl">
                    <a:srgbClr val="C0C0C0"/>
                  </a:outerShdw>
                </a:effectLst>
                <a:cs typeface="Lotus" pitchFamily="2" charset="-78"/>
              </a:rPr>
              <a:t> بر اساس کشف و </a:t>
            </a:r>
            <a:r>
              <a:rPr lang="fa-IR" sz="3200" b="1" dirty="0" smtClean="0">
                <a:solidFill>
                  <a:schemeClr val="bg1"/>
                </a:solidFill>
                <a:effectLst>
                  <a:outerShdw blurRad="38100" dist="38100" dir="2700000" algn="tl">
                    <a:srgbClr val="C0C0C0"/>
                  </a:outerShdw>
                </a:effectLst>
                <a:cs typeface="Lotus" pitchFamily="2" charset="-78"/>
                <a:hlinkClick r:id="rId2" action="ppaction://hlinksldjump"/>
              </a:rPr>
              <a:t>شهو</a:t>
            </a:r>
            <a:r>
              <a:rPr lang="fa-IR" sz="3200" b="1" dirty="0" smtClean="0">
                <a:solidFill>
                  <a:schemeClr val="bg1"/>
                </a:solidFill>
                <a:effectLst>
                  <a:outerShdw blurRad="38100" dist="38100" dir="2700000" algn="tl">
                    <a:srgbClr val="C0C0C0"/>
                  </a:outerShdw>
                </a:effectLst>
                <a:cs typeface="Lotus" pitchFamily="2" charset="-78"/>
                <a:hlinkClick r:id="rId3" action="ppaction://hlinksldjump"/>
              </a:rPr>
              <a:t>د </a:t>
            </a:r>
            <a:r>
              <a:rPr lang="fa-IR" sz="3200" b="1" dirty="0" smtClean="0">
                <a:solidFill>
                  <a:schemeClr val="bg1"/>
                </a:solidFill>
                <a:effectLst>
                  <a:outerShdw blurRad="38100" dist="38100" dir="2700000" algn="tl">
                    <a:srgbClr val="C0C0C0"/>
                  </a:outerShdw>
                </a:effectLst>
                <a:cs typeface="Lotus" pitchFamily="2" charset="-78"/>
              </a:rPr>
              <a:t>»</a:t>
            </a:r>
            <a:endParaRPr lang="en-US" sz="3200" b="1" dirty="0" smtClean="0">
              <a:solidFill>
                <a:schemeClr val="bg1"/>
              </a:solidFill>
              <a:effectLst>
                <a:outerShdw blurRad="38100" dist="38100" dir="2700000" algn="tl">
                  <a:srgbClr val="C0C0C0"/>
                </a:outerShdw>
              </a:effectLst>
              <a:cs typeface="Lot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96610"/>
                                        </p:tgtEl>
                                        <p:attrNameLst>
                                          <p:attrName>style.visibility</p:attrName>
                                        </p:attrNameLst>
                                      </p:cBhvr>
                                      <p:to>
                                        <p:strVal val="visible"/>
                                      </p:to>
                                    </p:set>
                                    <p:animEffect transition="in" filter="fade">
                                      <p:cBhvr>
                                        <p:cTn id="7" dur="1000">
                                          <p:stCondLst>
                                            <p:cond delay="0"/>
                                          </p:stCondLst>
                                        </p:cTn>
                                        <p:tgtEl>
                                          <p:spTgt spid="196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fade">
                                      <p:cBhvr>
                                        <p:cTn id="12" dur="500">
                                          <p:stCondLst>
                                            <p:cond delay="0"/>
                                          </p:stCondLst>
                                        </p:cTn>
                                        <p:tgtEl>
                                          <p:spTgt spid="196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755650" y="333375"/>
            <a:ext cx="7696200" cy="1143000"/>
          </a:xfrm>
        </p:spPr>
        <p:txBody>
          <a:bodyPr/>
          <a:lstStyle/>
          <a:p>
            <a:pPr algn="ctr" rtl="1" eaLnBrk="1" hangingPunct="1">
              <a:defRPr/>
            </a:pPr>
            <a:r>
              <a:rPr lang="fa-IR" sz="4000" dirty="0" smtClean="0">
                <a:solidFill>
                  <a:schemeClr val="bg1"/>
                </a:solidFill>
                <a:effectLst>
                  <a:outerShdw blurRad="38100" dist="38100" dir="2700000" algn="tl">
                    <a:srgbClr val="C0C0C0"/>
                  </a:outerShdw>
                </a:effectLst>
                <a:cs typeface="Titr" pitchFamily="2" charset="-78"/>
              </a:rPr>
              <a:t>2.عرفان </a:t>
            </a:r>
            <a:r>
              <a:rPr lang="fa-IR" sz="4000" dirty="0" err="1" smtClean="0">
                <a:solidFill>
                  <a:schemeClr val="bg1"/>
                </a:solidFill>
                <a:effectLst>
                  <a:outerShdw blurRad="38100" dist="38100" dir="2700000" algn="tl">
                    <a:srgbClr val="C0C0C0"/>
                  </a:outerShdw>
                </a:effectLst>
                <a:cs typeface="Titr" pitchFamily="2" charset="-78"/>
              </a:rPr>
              <a:t>عملي</a:t>
            </a:r>
            <a:endParaRPr lang="fa-IR" sz="4000" dirty="0" smtClean="0">
              <a:solidFill>
                <a:schemeClr val="bg1"/>
              </a:solidFill>
              <a:effectLst>
                <a:outerShdw blurRad="38100" dist="38100" dir="2700000" algn="tl">
                  <a:srgbClr val="C0C0C0"/>
                </a:outerShdw>
              </a:effectLst>
              <a:cs typeface="Titr" pitchFamily="2" charset="-78"/>
            </a:endParaRPr>
          </a:p>
        </p:txBody>
      </p:sp>
      <p:sp>
        <p:nvSpPr>
          <p:cNvPr id="51203" name="Rectangle 3"/>
          <p:cNvSpPr>
            <a:spLocks noGrp="1" noChangeArrowheads="1"/>
          </p:cNvSpPr>
          <p:nvPr>
            <p:ph type="body" idx="4294967295"/>
          </p:nvPr>
        </p:nvSpPr>
        <p:spPr>
          <a:xfrm>
            <a:off x="179388" y="2276475"/>
            <a:ext cx="8713787" cy="5329238"/>
          </a:xfrm>
        </p:spPr>
        <p:txBody>
          <a:bodyPr/>
          <a:lstStyle/>
          <a:p>
            <a:pPr algn="r" rtl="1" eaLnBrk="1" hangingPunct="1">
              <a:lnSpc>
                <a:spcPct val="80000"/>
              </a:lnSpc>
              <a:buFont typeface="Wingdings" panose="05000000000000000000" pitchFamily="2" charset="2"/>
              <a:buNone/>
            </a:pPr>
            <a:r>
              <a:rPr lang="fa-IR" sz="4000" smtClean="0">
                <a:solidFill>
                  <a:schemeClr val="bg1"/>
                </a:solidFill>
                <a:cs typeface="Lotus" panose="00000400000000000000" pitchFamily="2" charset="-78"/>
              </a:rPr>
              <a:t>   عرفان عملي، همان بُعدِ عملي و طريقتيِ عرفان اسلامي است که داراي مراحل و منازل است . پس علم عرفان عملي عبارت است از: « مجموعه تعاليم، قواعد و تبيينهاي مربوط به اعمال قلبي و احوال باطني، در قالب منازل و مقامات طولي و مترتب،  براي رسيدن به کمال توحيد (فناء و بقاء= قرب  الهي= </a:t>
            </a:r>
            <a:r>
              <a:rPr lang="fa-IR" sz="4000" smtClean="0">
                <a:solidFill>
                  <a:schemeClr val="bg1"/>
                </a:solidFill>
                <a:cs typeface="Lotus" panose="00000400000000000000" pitchFamily="2" charset="-78"/>
                <a:hlinkClick r:id="rId2" action="ppaction://hlinksldjump"/>
              </a:rPr>
              <a:t>وحدت شخصيه</a:t>
            </a:r>
            <a:r>
              <a:rPr lang="fa-IR" sz="4000" smtClean="0">
                <a:solidFill>
                  <a:schemeClr val="bg1"/>
                </a:solidFill>
                <a:cs typeface="Lotus" panose="00000400000000000000" pitchFamily="2" charset="-78"/>
              </a:rPr>
              <a:t>)»</a:t>
            </a:r>
            <a:endParaRPr lang="en-US" sz="4000" smtClean="0">
              <a:solidFill>
                <a:schemeClr val="bg1"/>
              </a:solidFill>
              <a:cs typeface="Lotus" panose="00000400000000000000"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684213" y="260350"/>
            <a:ext cx="7696200" cy="1143000"/>
          </a:xfrm>
        </p:spPr>
        <p:txBody>
          <a:bodyPr/>
          <a:lstStyle/>
          <a:p>
            <a:pPr algn="ctr" rtl="1" eaLnBrk="1" hangingPunct="1">
              <a:defRPr/>
            </a:pPr>
            <a:r>
              <a:rPr lang="fa-IR" sz="4000" smtClean="0">
                <a:solidFill>
                  <a:schemeClr val="bg1"/>
                </a:solidFill>
                <a:effectLst>
                  <a:outerShdw blurRad="38100" dist="38100" dir="2700000" algn="tl">
                    <a:srgbClr val="C0C0C0"/>
                  </a:outerShdw>
                </a:effectLst>
                <a:cs typeface="Titr" pitchFamily="2" charset="-78"/>
              </a:rPr>
              <a:t>3. فرق و آداب صوفيه</a:t>
            </a:r>
          </a:p>
        </p:txBody>
      </p:sp>
      <p:sp>
        <p:nvSpPr>
          <p:cNvPr id="46083" name="Rectangle 3"/>
          <p:cNvSpPr>
            <a:spLocks noGrp="1" noChangeArrowheads="1"/>
          </p:cNvSpPr>
          <p:nvPr>
            <p:ph type="body" idx="4294967295"/>
          </p:nvPr>
        </p:nvSpPr>
        <p:spPr>
          <a:xfrm>
            <a:off x="250825" y="1916113"/>
            <a:ext cx="8497888" cy="4752975"/>
          </a:xfrm>
        </p:spPr>
        <p:txBody>
          <a:bodyPr/>
          <a:lstStyle/>
          <a:p>
            <a:pPr algn="just" rtl="1" eaLnBrk="1" hangingPunct="1">
              <a:buFont typeface="Wingdings" panose="05000000000000000000" pitchFamily="2" charset="2"/>
              <a:buNone/>
            </a:pPr>
            <a:r>
              <a:rPr lang="fa-IR" sz="3400" b="1" smtClean="0">
                <a:solidFill>
                  <a:schemeClr val="bg1"/>
                </a:solidFill>
                <a:cs typeface="Lotus" panose="00000400000000000000" pitchFamily="2" charset="-78"/>
              </a:rPr>
              <a:t>   عرفان اسلامي که ادعاي يک برنامه عملي براي سير و سلوک دارد، بايد تمهيداتي را فراهم کند که عملاً انسانهايي را در مسير سير و سلوک پرورش دهد و به منازل نهايي برساند .اين هدايتِِ کاربردي بدون مربي و پير راه – کسيکه خودش اين راهها را پيموده و به هدف نهايي رسيده باشد – ميسر نيست .در اين حالْ استاد ، سالک را گام به گام به پيش مي برد.يکي از ساحتهاي عرفان اسلامي همين نظام تربيتي خاص است .</a:t>
            </a:r>
          </a:p>
          <a:p>
            <a:pPr algn="just" rtl="1" eaLnBrk="1" hangingPunct="1"/>
            <a:endParaRPr lang="en-US" sz="3400" b="1" smtClean="0">
              <a:solidFill>
                <a:schemeClr val="bg1"/>
              </a:solidFill>
              <a:cs typeface="Lotus"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98658"/>
                                        </p:tgtEl>
                                        <p:attrNameLst>
                                          <p:attrName>style.visibility</p:attrName>
                                        </p:attrNameLst>
                                      </p:cBhvr>
                                      <p:to>
                                        <p:strVal val="visible"/>
                                      </p:to>
                                    </p:set>
                                    <p:animEffect transition="in" filter="fade">
                                      <p:cBhvr>
                                        <p:cTn id="7" dur="1000">
                                          <p:stCondLst>
                                            <p:cond delay="0"/>
                                          </p:stCondLst>
                                        </p:cTn>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500">
                                          <p:stCondLst>
                                            <p:cond delay="0"/>
                                          </p:stCondLst>
                                        </p:cTn>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4608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755650" y="333375"/>
            <a:ext cx="7696200" cy="1143000"/>
          </a:xfrm>
        </p:spPr>
        <p:txBody>
          <a:bodyPr/>
          <a:lstStyle/>
          <a:p>
            <a:pPr algn="ctr" rtl="1" eaLnBrk="1" hangingPunct="1">
              <a:defRPr/>
            </a:pPr>
            <a:r>
              <a:rPr lang="fa-IR" sz="4000" smtClean="0">
                <a:solidFill>
                  <a:schemeClr val="bg1"/>
                </a:solidFill>
                <a:effectLst>
                  <a:outerShdw blurRad="38100" dist="38100" dir="2700000" algn="tl">
                    <a:srgbClr val="C0C0C0"/>
                  </a:outerShdw>
                </a:effectLst>
                <a:cs typeface="Titr" pitchFamily="2" charset="-78"/>
              </a:rPr>
              <a:t>4. عرفان ادبي</a:t>
            </a:r>
          </a:p>
        </p:txBody>
      </p:sp>
      <p:sp>
        <p:nvSpPr>
          <p:cNvPr id="53251" name="Rectangle 3"/>
          <p:cNvSpPr>
            <a:spLocks noGrp="1" noChangeArrowheads="1"/>
          </p:cNvSpPr>
          <p:nvPr>
            <p:ph type="body" idx="4294967295"/>
          </p:nvPr>
        </p:nvSpPr>
        <p:spPr>
          <a:xfrm>
            <a:off x="250825" y="2133600"/>
            <a:ext cx="8424863" cy="4535488"/>
          </a:xfrm>
        </p:spPr>
        <p:txBody>
          <a:bodyPr/>
          <a:lstStyle/>
          <a:p>
            <a:pPr algn="r" rtl="1" eaLnBrk="1" hangingPunct="1">
              <a:lnSpc>
                <a:spcPct val="80000"/>
              </a:lnSpc>
              <a:buFont typeface="Wingdings" panose="05000000000000000000" pitchFamily="2" charset="2"/>
              <a:buNone/>
            </a:pPr>
            <a:r>
              <a:rPr lang="fa-IR" sz="3200" b="1" smtClean="0">
                <a:solidFill>
                  <a:schemeClr val="bg1"/>
                </a:solidFill>
                <a:cs typeface="Lotus" panose="00000400000000000000" pitchFamily="2" charset="-78"/>
              </a:rPr>
              <a:t>   بُعد دروني عرفان اسلامي تنها يکسري منازل و مقاماتِ سلوکي نيست بلکه شامل بر يکسري از احساسات و عواطف دروني نيز هست ؛ وقتي سالک منازل و مقامات را طي مي کند و معارفي را بدست مي آورد ، افزون بر احراز مقامات و شهودات، احساسات و عواطف شديدي را نيز تجربه مي کند . پرداختن به بعد احساسي عرفان اسلامي ساحت ديگري از عرفان را به وجود مي آورد که عرفان ادبي ناميده مي شود. </a:t>
            </a:r>
          </a:p>
          <a:p>
            <a:pPr algn="r" rtl="1" eaLnBrk="1" hangingPunct="1">
              <a:lnSpc>
                <a:spcPct val="80000"/>
              </a:lnSpc>
              <a:buFont typeface="Wingdings" panose="05000000000000000000" pitchFamily="2" charset="2"/>
              <a:buNone/>
            </a:pPr>
            <a:r>
              <a:rPr lang="fa-IR" sz="3200" b="1" smtClean="0">
                <a:solidFill>
                  <a:schemeClr val="bg1"/>
                </a:solidFill>
                <a:cs typeface="Lotus" panose="00000400000000000000" pitchFamily="2" charset="-78"/>
              </a:rPr>
              <a:t>   در عرفان ادبي به بيان منازل و کشف و شهود هستي با زبان احساسي پرداخته مي شود .  </a:t>
            </a:r>
            <a:endParaRPr lang="en-US" sz="3200" b="1" smtClean="0">
              <a:solidFill>
                <a:schemeClr val="bg1"/>
              </a:solidFill>
              <a:cs typeface="Lotus" panose="00000400000000000000"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827088" y="333375"/>
            <a:ext cx="7696200" cy="1143000"/>
          </a:xfrm>
        </p:spPr>
        <p:txBody>
          <a:bodyPr/>
          <a:lstStyle/>
          <a:p>
            <a:pPr algn="ctr" rtl="1" eaLnBrk="1" hangingPunct="1">
              <a:defRPr/>
            </a:pPr>
            <a:r>
              <a:rPr lang="fa-IR" sz="4000" smtClean="0">
                <a:solidFill>
                  <a:schemeClr val="bg1"/>
                </a:solidFill>
                <a:effectLst>
                  <a:outerShdw blurRad="38100" dist="38100" dir="2700000" algn="tl">
                    <a:srgbClr val="C0C0C0"/>
                  </a:outerShdw>
                </a:effectLst>
                <a:cs typeface="Titr" pitchFamily="2" charset="-78"/>
              </a:rPr>
              <a:t>5. عرفان و شريعت</a:t>
            </a:r>
          </a:p>
        </p:txBody>
      </p:sp>
      <p:sp>
        <p:nvSpPr>
          <p:cNvPr id="48131" name="Rectangle 3"/>
          <p:cNvSpPr>
            <a:spLocks noGrp="1" noChangeArrowheads="1"/>
          </p:cNvSpPr>
          <p:nvPr>
            <p:ph type="body" idx="4294967295"/>
          </p:nvPr>
        </p:nvSpPr>
        <p:spPr>
          <a:xfrm>
            <a:off x="250825" y="1916113"/>
            <a:ext cx="8893175" cy="4752975"/>
          </a:xfrm>
        </p:spPr>
        <p:txBody>
          <a:bodyPr/>
          <a:lstStyle/>
          <a:p>
            <a:pPr algn="r" rtl="1" eaLnBrk="1" hangingPunct="1">
              <a:lnSpc>
                <a:spcPct val="90000"/>
              </a:lnSpc>
              <a:buFont typeface="Wingdings" panose="05000000000000000000" pitchFamily="2" charset="2"/>
              <a:buNone/>
            </a:pPr>
            <a:r>
              <a:rPr lang="fa-IR" sz="3600" b="1" dirty="0" smtClean="0">
                <a:solidFill>
                  <a:schemeClr val="bg1"/>
                </a:solidFill>
                <a:cs typeface="Lotus" panose="00000400000000000000" pitchFamily="2" charset="-78"/>
              </a:rPr>
              <a:t>   اسلامْ ديني ساده و سطحي نيست،بلکه مجموعه اي  عميق است که براي هدايت کاملترين مخلوق خداوند مهيا شده است و در هرمرتبه از فهم و معرفت انسان،جلوه اي متناسب با فهم او را از خود نشان مي دهد.   </a:t>
            </a:r>
          </a:p>
          <a:p>
            <a:pPr algn="r" rtl="1" eaLnBrk="1" hangingPunct="1">
              <a:lnSpc>
                <a:spcPct val="90000"/>
              </a:lnSpc>
              <a:buFont typeface="Wingdings" panose="05000000000000000000" pitchFamily="2" charset="2"/>
              <a:buNone/>
            </a:pPr>
            <a:r>
              <a:rPr lang="fa-IR" sz="3600" b="1" dirty="0" smtClean="0">
                <a:solidFill>
                  <a:schemeClr val="bg1"/>
                </a:solidFill>
                <a:cs typeface="Lotus" panose="00000400000000000000" pitchFamily="2" charset="-78"/>
              </a:rPr>
              <a:t>   از طرفي داشتنِِ فهم عميق و باطني از دين، امر دشواري است و عرفان تلاش دارد تا به اين فهم دست يابد، عرفان و شريعت، معناي همين فهم باطني از معارف و تعاليم دين </a:t>
            </a:r>
            <a:r>
              <a:rPr lang="fa-IR" sz="3600" b="1" dirty="0" smtClean="0">
                <a:solidFill>
                  <a:schemeClr val="bg1"/>
                </a:solidFill>
                <a:cs typeface="Lotus" panose="00000400000000000000" pitchFamily="2" charset="-78"/>
                <a:hlinkClick r:id="rId2" action="ppaction://hlinksldjump"/>
              </a:rPr>
              <a:t>ا</a:t>
            </a:r>
            <a:r>
              <a:rPr lang="fa-IR" sz="3600" b="1" dirty="0" smtClean="0">
                <a:solidFill>
                  <a:schemeClr val="bg1"/>
                </a:solidFill>
                <a:cs typeface="Lotus" panose="00000400000000000000" pitchFamily="2" charset="-78"/>
                <a:hlinkClick r:id="rId3" action="ppaction://hlinksldjump"/>
              </a:rPr>
              <a:t>ست</a:t>
            </a:r>
            <a:r>
              <a:rPr lang="fa-IR" sz="3600" b="1" dirty="0" smtClean="0">
                <a:solidFill>
                  <a:schemeClr val="bg1"/>
                </a:solidFill>
                <a:cs typeface="Lotus" panose="00000400000000000000" pitchFamily="2" charset="-78"/>
                <a:hlinkClick r:id="rId2" action="ppaction://hlinksldjump"/>
              </a:rPr>
              <a:t> </a:t>
            </a:r>
            <a:r>
              <a:rPr lang="fa-IR" sz="3600" b="1" dirty="0" smtClean="0">
                <a:solidFill>
                  <a:schemeClr val="bg1"/>
                </a:solidFill>
                <a:cs typeface="Lotus" panose="00000400000000000000" pitchFamily="2" charset="-78"/>
              </a:rPr>
              <a:t>.</a:t>
            </a:r>
            <a:endParaRPr lang="en-US" sz="3600" b="1" dirty="0" smtClean="0">
              <a:solidFill>
                <a:schemeClr val="bg1"/>
              </a:solidFill>
              <a:cs typeface="Lotus"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0706"/>
                                        </p:tgtEl>
                                        <p:attrNameLst>
                                          <p:attrName>style.visibility</p:attrName>
                                        </p:attrNameLst>
                                      </p:cBhvr>
                                      <p:to>
                                        <p:strVal val="visible"/>
                                      </p:to>
                                    </p:set>
                                    <p:animEffect transition="in" filter="fade">
                                      <p:cBhvr>
                                        <p:cTn id="7" dur="1000">
                                          <p:stCondLst>
                                            <p:cond delay="0"/>
                                          </p:stCondLst>
                                        </p:cTn>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500">
                                          <p:stCondLst>
                                            <p:cond delay="0"/>
                                          </p:stCondLst>
                                        </p:cTn>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500">
                                          <p:stCondLst>
                                            <p:cond delay="0"/>
                                          </p:stCondLst>
                                        </p:cTn>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4813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684338" y="44450"/>
            <a:ext cx="8001000" cy="1216025"/>
          </a:xfrm>
        </p:spPr>
        <p:txBody>
          <a:bodyPr/>
          <a:lstStyle/>
          <a:p>
            <a:r>
              <a:rPr lang="fa-IR" sz="3800" smtClean="0">
                <a:latin typeface="Arial" panose="020B0604020202020204" pitchFamily="34" charset="0"/>
                <a:cs typeface="Titr" pitchFamily="2" charset="-78"/>
              </a:rPr>
              <a:t>شواهد اسلامي بودن خاستگاه تصوف</a:t>
            </a:r>
            <a:endParaRPr lang="en-US" sz="3800" smtClean="0">
              <a:latin typeface="Arial" panose="020B0604020202020204" pitchFamily="34" charset="0"/>
              <a:cs typeface="Titr" pitchFamily="2" charset="-78"/>
            </a:endParaRPr>
          </a:p>
        </p:txBody>
      </p:sp>
      <p:sp>
        <p:nvSpPr>
          <p:cNvPr id="290819" name="Rectangle 3"/>
          <p:cNvSpPr>
            <a:spLocks noGrp="1" noChangeArrowheads="1"/>
          </p:cNvSpPr>
          <p:nvPr>
            <p:ph type="body" idx="1"/>
          </p:nvPr>
        </p:nvSpPr>
        <p:spPr>
          <a:xfrm>
            <a:off x="468313" y="1557338"/>
            <a:ext cx="8099425" cy="5300662"/>
          </a:xfrm>
        </p:spPr>
        <p:txBody>
          <a:bodyPr/>
          <a:lstStyle/>
          <a:p>
            <a:pPr algn="r" rtl="1"/>
            <a:r>
              <a:rPr lang="fa-IR" sz="3600" b="1" i="1" u="sng" smtClean="0">
                <a:latin typeface="Arial" panose="020B0604020202020204" pitchFamily="34" charset="0"/>
                <a:cs typeface="Nazanin" panose="00000400000000000000" pitchFamily="2" charset="-78"/>
                <a:hlinkClick r:id="rId2" action="ppaction://hlinksldjump"/>
              </a:rPr>
              <a:t>الف)شاهد اول</a:t>
            </a:r>
            <a:r>
              <a:rPr lang="fa-IR" sz="3600" b="1" smtClean="0">
                <a:latin typeface="Arial" panose="020B0604020202020204" pitchFamily="34" charset="0"/>
                <a:cs typeface="Nazanin" panose="00000400000000000000" pitchFamily="2" charset="-78"/>
                <a:hlinkClick r:id="rId2" action="ppaction://hlinksldjump"/>
              </a:rPr>
              <a:t> </a:t>
            </a:r>
            <a:r>
              <a:rPr lang="fa-IR" sz="3600" b="1" smtClean="0">
                <a:latin typeface="Arial" panose="020B0604020202020204" pitchFamily="34" charset="0"/>
                <a:cs typeface="Nazanin" panose="00000400000000000000" pitchFamily="2" charset="-78"/>
              </a:rPr>
              <a:t>: وجدان و شهود عارفان مسلمان</a:t>
            </a:r>
            <a:r>
              <a:rPr lang="en-US" sz="3600" b="1" smtClean="0">
                <a:latin typeface="Arial" panose="020B0604020202020204" pitchFamily="34" charset="0"/>
                <a:cs typeface="Nazanin" panose="00000400000000000000" pitchFamily="2" charset="-78"/>
              </a:rPr>
              <a:t> </a:t>
            </a:r>
            <a:endParaRPr lang="fa-IR" sz="3600" b="1" smtClean="0">
              <a:latin typeface="Arial" panose="020B0604020202020204" pitchFamily="34" charset="0"/>
              <a:cs typeface="Nazanin" panose="00000400000000000000" pitchFamily="2" charset="-78"/>
            </a:endParaRPr>
          </a:p>
          <a:p>
            <a:pPr algn="r" rtl="1">
              <a:buFont typeface="Wingdings" panose="05000000000000000000" pitchFamily="2" charset="2"/>
              <a:buNone/>
            </a:pPr>
            <a:endParaRPr lang="fa-IR" sz="3600" b="1" smtClean="0">
              <a:latin typeface="Arial" panose="020B0604020202020204" pitchFamily="34" charset="0"/>
              <a:cs typeface="Nazanin" panose="00000400000000000000" pitchFamily="2" charset="-78"/>
            </a:endParaRPr>
          </a:p>
          <a:p>
            <a:pPr algn="r" rtl="1"/>
            <a:r>
              <a:rPr lang="fa-IR" sz="3600" b="1" i="1" u="sng" smtClean="0">
                <a:latin typeface="Arial" panose="020B0604020202020204" pitchFamily="34" charset="0"/>
                <a:cs typeface="Nazanin" panose="00000400000000000000" pitchFamily="2" charset="-78"/>
                <a:hlinkClick r:id="rId3" action="ppaction://hlinksldjump"/>
              </a:rPr>
              <a:t>ب)شاهد دوم:</a:t>
            </a:r>
            <a:r>
              <a:rPr lang="fa-IR" sz="3600" b="1" smtClean="0">
                <a:latin typeface="Arial" panose="020B0604020202020204" pitchFamily="34" charset="0"/>
                <a:cs typeface="Nazanin" panose="00000400000000000000" pitchFamily="2" charset="-78"/>
                <a:hlinkClick r:id="rId3" action="ppaction://hlinksldjump"/>
              </a:rPr>
              <a:t> </a:t>
            </a:r>
            <a:r>
              <a:rPr lang="fa-IR" sz="3600" b="1" smtClean="0">
                <a:latin typeface="Arial" panose="020B0604020202020204" pitchFamily="34" charset="0"/>
                <a:cs typeface="Nazanin" panose="00000400000000000000" pitchFamily="2" charset="-78"/>
              </a:rPr>
              <a:t>کتاب و سنت  که مملو از نکات عرفاني است که در فکر و ذهن هر مسلمان حضور دارد</a:t>
            </a:r>
            <a:r>
              <a:rPr lang="en-US" sz="3600" b="1" smtClean="0">
                <a:latin typeface="Arial" panose="020B0604020202020204" pitchFamily="34" charset="0"/>
                <a:cs typeface="Nazanin" panose="00000400000000000000" pitchFamily="2" charset="-78"/>
              </a:rPr>
              <a:t> </a:t>
            </a:r>
            <a:endParaRPr lang="fa-IR" sz="3600" b="1" smtClean="0">
              <a:latin typeface="Arial" panose="020B0604020202020204" pitchFamily="34" charset="0"/>
              <a:cs typeface="Nazanin" panose="00000400000000000000" pitchFamily="2" charset="-78"/>
            </a:endParaRPr>
          </a:p>
          <a:p>
            <a:pPr algn="r" rtl="1">
              <a:buFont typeface="Wingdings" panose="05000000000000000000" pitchFamily="2" charset="2"/>
              <a:buNone/>
            </a:pPr>
            <a:endParaRPr lang="fa-IR" sz="3600" b="1" smtClean="0">
              <a:latin typeface="Arial" panose="020B0604020202020204" pitchFamily="34" charset="0"/>
              <a:cs typeface="Nazanin" panose="00000400000000000000" pitchFamily="2" charset="-78"/>
            </a:endParaRPr>
          </a:p>
          <a:p>
            <a:pPr algn="r" rtl="1"/>
            <a:r>
              <a:rPr lang="fa-IR" sz="3600" b="1" i="1" u="sng" smtClean="0">
                <a:latin typeface="Arial" panose="020B0604020202020204" pitchFamily="34" charset="0"/>
                <a:cs typeface="Nazanin" panose="00000400000000000000" pitchFamily="2" charset="-78"/>
              </a:rPr>
              <a:t>ج)شاهد سوم</a:t>
            </a:r>
            <a:r>
              <a:rPr lang="fa-IR" sz="3600" b="1" smtClean="0">
                <a:latin typeface="Arial" panose="020B0604020202020204" pitchFamily="34" charset="0"/>
                <a:cs typeface="Nazanin" panose="00000400000000000000" pitchFamily="2" charset="-78"/>
              </a:rPr>
              <a:t> : بررسي دقيق متون و سخنان و احوال عرفاي اسلامي در سده هاي نخستين </a:t>
            </a:r>
          </a:p>
          <a:p>
            <a:pPr algn="r" rtl="1"/>
            <a:endParaRPr lang="fa-IR" sz="3600" b="1" smtClean="0">
              <a:latin typeface="Arial" panose="020B0604020202020204" pitchFamily="34" charset="0"/>
              <a:cs typeface="Nazanin" panose="00000400000000000000" pitchFamily="2" charset="-78"/>
            </a:endParaRPr>
          </a:p>
          <a:p>
            <a:pPr algn="r" rtl="1"/>
            <a:endParaRPr lang="en-US" sz="3600"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fade">
                                      <p:cBhvr>
                                        <p:cTn id="7" dur="2000"/>
                                        <p:tgtEl>
                                          <p:spTgt spid="290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19">
                                            <p:txEl>
                                              <p:pRg st="0" end="0"/>
                                            </p:txEl>
                                          </p:spTgt>
                                        </p:tgtEl>
                                        <p:attrNameLst>
                                          <p:attrName>style.visibility</p:attrName>
                                        </p:attrNameLst>
                                      </p:cBhvr>
                                      <p:to>
                                        <p:strVal val="visible"/>
                                      </p:to>
                                    </p:set>
                                    <p:animEffect transition="in" filter="wipe(left)">
                                      <p:cBhvr>
                                        <p:cTn id="12" dur="500"/>
                                        <p:tgtEl>
                                          <p:spTgt spid="290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0819">
                                            <p:txEl>
                                              <p:pRg st="4" end="4"/>
                                            </p:txEl>
                                          </p:spTgt>
                                        </p:tgtEl>
                                        <p:attrNameLst>
                                          <p:attrName>style.visibility</p:attrName>
                                        </p:attrNameLst>
                                      </p:cBhvr>
                                      <p:to>
                                        <p:strVal val="visible"/>
                                      </p:to>
                                    </p:set>
                                    <p:animEffect transition="in" filter="wipe(left)">
                                      <p:cBhvr>
                                        <p:cTn id="22" dur="500"/>
                                        <p:tgtEl>
                                          <p:spTgt spid="290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42913" y="0"/>
            <a:ext cx="8243887" cy="1714500"/>
          </a:xfrm>
        </p:spPr>
        <p:txBody>
          <a:bodyPr/>
          <a:lstStyle/>
          <a:p>
            <a:pPr algn="ctr" rtl="1" eaLnBrk="1" hangingPunct="1"/>
            <a:r>
              <a:rPr lang="fa-IR" sz="4400" b="1" dirty="0" smtClean="0">
                <a:solidFill>
                  <a:schemeClr val="bg1"/>
                </a:solidFill>
              </a:rPr>
              <a:t>فصل دوم: کلیات عرفان اسلامی در ساحت عرفان نظری</a:t>
            </a:r>
          </a:p>
        </p:txBody>
      </p:sp>
      <p:graphicFrame>
        <p:nvGraphicFramePr>
          <p:cNvPr id="4" name="Diagram 3"/>
          <p:cNvGraphicFramePr/>
          <p:nvPr/>
        </p:nvGraphicFramePr>
        <p:xfrm>
          <a:off x="642910" y="1643050"/>
          <a:ext cx="8307387" cy="483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042988" y="-242888"/>
            <a:ext cx="7158037" cy="1412876"/>
          </a:xfrm>
        </p:spPr>
        <p:txBody>
          <a:bodyPr/>
          <a:lstStyle/>
          <a:p>
            <a:pPr algn="ctr" rtl="1" eaLnBrk="1" hangingPunct="1"/>
            <a:r>
              <a:rPr lang="fa-IR" smtClean="0"/>
              <a:t> </a:t>
            </a:r>
            <a:r>
              <a:rPr lang="fa-IR" sz="3600" b="1" smtClean="0"/>
              <a:t>1. مباحث وحدت شخصيه</a:t>
            </a:r>
            <a:endParaRPr lang="en-US" sz="3600" b="1" smtClean="0"/>
          </a:p>
        </p:txBody>
      </p:sp>
      <p:sp>
        <p:nvSpPr>
          <p:cNvPr id="393219" name="Rectangle 3"/>
          <p:cNvSpPr>
            <a:spLocks noGrp="1" noChangeArrowheads="1"/>
          </p:cNvSpPr>
          <p:nvPr>
            <p:ph type="body" idx="1"/>
          </p:nvPr>
        </p:nvSpPr>
        <p:spPr/>
        <p:txBody>
          <a:bodyPr/>
          <a:lstStyle/>
          <a:p>
            <a:pPr algn="r" rtl="1" eaLnBrk="1" hangingPunct="1">
              <a:lnSpc>
                <a:spcPct val="90000"/>
              </a:lnSpc>
            </a:pPr>
            <a:endParaRPr lang="fa-IR" sz="4000" b="1" smtClean="0">
              <a:solidFill>
                <a:schemeClr val="bg1"/>
              </a:solidFill>
            </a:endParaRPr>
          </a:p>
          <a:p>
            <a:pPr algn="r" rtl="1" eaLnBrk="1" hangingPunct="1">
              <a:lnSpc>
                <a:spcPct val="90000"/>
              </a:lnSpc>
            </a:pPr>
            <a:r>
              <a:rPr lang="fa-IR" sz="4000" b="1" smtClean="0">
                <a:solidFill>
                  <a:schemeClr val="bg1"/>
                </a:solidFill>
                <a:hlinkClick r:id="rId2" action="ppaction://hlinksldjump"/>
              </a:rPr>
              <a:t>مبحث اول </a:t>
            </a:r>
            <a:r>
              <a:rPr lang="fa-IR" sz="4000" b="1" smtClean="0">
                <a:solidFill>
                  <a:schemeClr val="bg1"/>
                </a:solidFill>
              </a:rPr>
              <a:t>: وجود</a:t>
            </a:r>
          </a:p>
          <a:p>
            <a:pPr algn="r" rtl="1" eaLnBrk="1" hangingPunct="1">
              <a:lnSpc>
                <a:spcPct val="90000"/>
              </a:lnSpc>
            </a:pPr>
            <a:endParaRPr lang="fa-IR" sz="4000" b="1" smtClean="0">
              <a:solidFill>
                <a:schemeClr val="bg1"/>
              </a:solidFill>
            </a:endParaRPr>
          </a:p>
          <a:p>
            <a:pPr algn="r" rtl="1" eaLnBrk="1" hangingPunct="1">
              <a:lnSpc>
                <a:spcPct val="90000"/>
              </a:lnSpc>
            </a:pPr>
            <a:r>
              <a:rPr lang="fa-IR" sz="4000" b="1" smtClean="0">
                <a:solidFill>
                  <a:schemeClr val="bg1"/>
                </a:solidFill>
                <a:hlinkClick r:id="rId3" action="ppaction://hlinksldjump"/>
              </a:rPr>
              <a:t>مبحث دوم </a:t>
            </a:r>
            <a:r>
              <a:rPr lang="fa-IR" sz="4000" b="1" smtClean="0">
                <a:solidFill>
                  <a:schemeClr val="bg1"/>
                </a:solidFill>
              </a:rPr>
              <a:t>: وحدت وجود</a:t>
            </a:r>
          </a:p>
          <a:p>
            <a:pPr algn="r" rtl="1" eaLnBrk="1" hangingPunct="1">
              <a:lnSpc>
                <a:spcPct val="90000"/>
              </a:lnSpc>
            </a:pPr>
            <a:endParaRPr lang="fa-IR" sz="4000" b="1" smtClean="0">
              <a:solidFill>
                <a:schemeClr val="bg1"/>
              </a:solidFill>
            </a:endParaRPr>
          </a:p>
          <a:p>
            <a:pPr algn="r" rtl="1" eaLnBrk="1" hangingPunct="1">
              <a:lnSpc>
                <a:spcPct val="90000"/>
              </a:lnSpc>
            </a:pPr>
            <a:r>
              <a:rPr lang="fa-IR" sz="4000" b="1" smtClean="0">
                <a:solidFill>
                  <a:schemeClr val="bg1"/>
                </a:solidFill>
                <a:hlinkClick r:id="rId4" action="ppaction://hlinksldjump"/>
              </a:rPr>
              <a:t>مبحث سوم </a:t>
            </a:r>
            <a:r>
              <a:rPr lang="fa-IR" sz="4000" b="1" smtClean="0">
                <a:solidFill>
                  <a:schemeClr val="bg1"/>
                </a:solidFill>
              </a:rPr>
              <a:t>: فروعات وحدت شخصیه</a:t>
            </a:r>
            <a:endParaRPr lang="en-US" sz="4000" b="1"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93218"/>
                                        </p:tgtEl>
                                        <p:attrNameLst>
                                          <p:attrName>style.visibility</p:attrName>
                                        </p:attrNameLst>
                                      </p:cBhvr>
                                      <p:to>
                                        <p:strVal val="visible"/>
                                      </p:to>
                                    </p:set>
                                    <p:anim calcmode="lin" valueType="num">
                                      <p:cBhvr>
                                        <p:cTn id="7" dur="500" fill="hold"/>
                                        <p:tgtEl>
                                          <p:spTgt spid="393218"/>
                                        </p:tgtEl>
                                        <p:attrNameLst>
                                          <p:attrName>ppt_w</p:attrName>
                                        </p:attrNameLst>
                                      </p:cBhvr>
                                      <p:tavLst>
                                        <p:tav tm="0">
                                          <p:val>
                                            <p:fltVal val="0"/>
                                          </p:val>
                                        </p:tav>
                                        <p:tav tm="100000">
                                          <p:val>
                                            <p:strVal val="#ppt_w"/>
                                          </p:val>
                                        </p:tav>
                                      </p:tavLst>
                                    </p:anim>
                                    <p:anim calcmode="lin" valueType="num">
                                      <p:cBhvr>
                                        <p:cTn id="8" dur="500" fill="hold"/>
                                        <p:tgtEl>
                                          <p:spTgt spid="393218"/>
                                        </p:tgtEl>
                                        <p:attrNameLst>
                                          <p:attrName>ppt_h</p:attrName>
                                        </p:attrNameLst>
                                      </p:cBhvr>
                                      <p:tavLst>
                                        <p:tav tm="0">
                                          <p:val>
                                            <p:fltVal val="0"/>
                                          </p:val>
                                        </p:tav>
                                        <p:tav tm="100000">
                                          <p:val>
                                            <p:strVal val="#ppt_h"/>
                                          </p:val>
                                        </p:tav>
                                      </p:tavLst>
                                    </p:anim>
                                    <p:anim calcmode="lin" valueType="num">
                                      <p:cBhvr>
                                        <p:cTn id="9" dur="500" fill="hold"/>
                                        <p:tgtEl>
                                          <p:spTgt spid="393218"/>
                                        </p:tgtEl>
                                        <p:attrNameLst>
                                          <p:attrName>style.rotation</p:attrName>
                                        </p:attrNameLst>
                                      </p:cBhvr>
                                      <p:tavLst>
                                        <p:tav tm="0">
                                          <p:val>
                                            <p:fltVal val="360"/>
                                          </p:val>
                                        </p:tav>
                                        <p:tav tm="100000">
                                          <p:val>
                                            <p:fltVal val="0"/>
                                          </p:val>
                                        </p:tav>
                                      </p:tavLst>
                                    </p:anim>
                                    <p:animEffect transition="in" filter="fade">
                                      <p:cBhvr>
                                        <p:cTn id="10" dur="500"/>
                                        <p:tgtEl>
                                          <p:spTgt spid="3932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93219">
                                            <p:txEl>
                                              <p:pRg st="1" end="1"/>
                                            </p:txEl>
                                          </p:spTgt>
                                        </p:tgtEl>
                                        <p:attrNameLst>
                                          <p:attrName>style.visibility</p:attrName>
                                        </p:attrNameLst>
                                      </p:cBhvr>
                                      <p:to>
                                        <p:strVal val="visible"/>
                                      </p:to>
                                    </p:set>
                                    <p:anim calcmode="lin" valueType="num">
                                      <p:cBhvr>
                                        <p:cTn id="15" dur="500" fill="hold"/>
                                        <p:tgtEl>
                                          <p:spTgt spid="39321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9321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9321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932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93219">
                                            <p:txEl>
                                              <p:pRg st="3" end="3"/>
                                            </p:txEl>
                                          </p:spTgt>
                                        </p:tgtEl>
                                        <p:attrNameLst>
                                          <p:attrName>style.visibility</p:attrName>
                                        </p:attrNameLst>
                                      </p:cBhvr>
                                      <p:to>
                                        <p:strVal val="visible"/>
                                      </p:to>
                                    </p:set>
                                    <p:anim calcmode="lin" valueType="num">
                                      <p:cBhvr>
                                        <p:cTn id="23" dur="500" fill="hold"/>
                                        <p:tgtEl>
                                          <p:spTgt spid="39321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93219">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93219">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9321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93219">
                                            <p:txEl>
                                              <p:pRg st="5" end="5"/>
                                            </p:txEl>
                                          </p:spTgt>
                                        </p:tgtEl>
                                        <p:attrNameLst>
                                          <p:attrName>style.visibility</p:attrName>
                                        </p:attrNameLst>
                                      </p:cBhvr>
                                      <p:to>
                                        <p:strVal val="visible"/>
                                      </p:to>
                                    </p:set>
                                    <p:anim calcmode="lin" valueType="num">
                                      <p:cBhvr>
                                        <p:cTn id="31" dur="500" fill="hold"/>
                                        <p:tgtEl>
                                          <p:spTgt spid="39321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93219">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93219">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93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P spid="39321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23850" y="-171450"/>
            <a:ext cx="8372475" cy="1371600"/>
          </a:xfrm>
        </p:spPr>
        <p:txBody>
          <a:bodyPr/>
          <a:lstStyle/>
          <a:p>
            <a:pPr algn="ctr" rtl="1" eaLnBrk="1" hangingPunct="1"/>
            <a:r>
              <a:rPr lang="fa-IR" b="1" smtClean="0">
                <a:hlinkClick r:id="rId2" action="ppaction://hlinksldjump"/>
              </a:rPr>
              <a:t>مبحث اول: وجود</a:t>
            </a:r>
            <a:br>
              <a:rPr lang="fa-IR" b="1" smtClean="0">
                <a:hlinkClick r:id="rId2" action="ppaction://hlinksldjump"/>
              </a:rPr>
            </a:br>
            <a:r>
              <a:rPr lang="fa-IR" b="1" smtClean="0">
                <a:hlinkClick r:id="rId2" action="ppaction://hlinksldjump"/>
              </a:rPr>
              <a:t>الف. وجود چيست </a:t>
            </a:r>
            <a:r>
              <a:rPr lang="fa-IR" b="1" smtClean="0"/>
              <a:t>؟</a:t>
            </a:r>
            <a:endParaRPr lang="en-US" b="1" smtClean="0"/>
          </a:p>
        </p:txBody>
      </p:sp>
      <p:sp>
        <p:nvSpPr>
          <p:cNvPr id="397315" name="Rectangle 3"/>
          <p:cNvSpPr>
            <a:spLocks noGrp="1" noChangeArrowheads="1"/>
          </p:cNvSpPr>
          <p:nvPr>
            <p:ph type="body" idx="1"/>
          </p:nvPr>
        </p:nvSpPr>
        <p:spPr>
          <a:xfrm>
            <a:off x="142875" y="1714500"/>
            <a:ext cx="8858250" cy="5143500"/>
          </a:xfrm>
        </p:spPr>
        <p:txBody>
          <a:bodyPr/>
          <a:lstStyle/>
          <a:p>
            <a:pPr algn="just" rtl="1" eaLnBrk="1" hangingPunct="1">
              <a:lnSpc>
                <a:spcPct val="80000"/>
              </a:lnSpc>
            </a:pPr>
            <a:r>
              <a:rPr lang="ar-IQ" sz="2400" b="1" dirty="0" smtClean="0">
                <a:solidFill>
                  <a:schemeClr val="bg1"/>
                </a:solidFill>
                <a:cs typeface="Nazanin" panose="00000400000000000000" pitchFamily="2" charset="-78"/>
              </a:rPr>
              <a:t>معناي لغوي واژه </a:t>
            </a:r>
            <a:r>
              <a:rPr lang="fa-IR" sz="2400" b="1" dirty="0" smtClean="0">
                <a:solidFill>
                  <a:schemeClr val="bg1"/>
                </a:solidFill>
                <a:cs typeface="Nazanin" panose="00000400000000000000" pitchFamily="2" charset="-78"/>
              </a:rPr>
              <a:t>«</a:t>
            </a:r>
            <a:r>
              <a:rPr lang="ar-IQ" sz="2400" b="1" dirty="0" smtClean="0">
                <a:solidFill>
                  <a:schemeClr val="bg1"/>
                </a:solidFill>
                <a:cs typeface="Nazanin" panose="00000400000000000000" pitchFamily="2" charset="-78"/>
              </a:rPr>
              <a:t>وجود</a:t>
            </a:r>
            <a:r>
              <a:rPr lang="fa-IR" sz="2400" b="1" dirty="0" smtClean="0">
                <a:solidFill>
                  <a:schemeClr val="bg1"/>
                </a:solidFill>
                <a:cs typeface="Nazanin" panose="00000400000000000000" pitchFamily="2" charset="-78"/>
              </a:rPr>
              <a:t>»</a:t>
            </a:r>
            <a:r>
              <a:rPr lang="ar-IQ" sz="2400" b="1" dirty="0" smtClean="0">
                <a:solidFill>
                  <a:schemeClr val="bg1"/>
                </a:solidFill>
                <a:cs typeface="Nazanin" panose="00000400000000000000" pitchFamily="2" charset="-78"/>
              </a:rPr>
              <a:t>، هستي </a:t>
            </a:r>
            <a:r>
              <a:rPr lang="fa-IR" sz="2400" b="1" dirty="0" smtClean="0">
                <a:solidFill>
                  <a:schemeClr val="bg1"/>
                </a:solidFill>
                <a:cs typeface="Nazanin" panose="00000400000000000000" pitchFamily="2" charset="-78"/>
              </a:rPr>
              <a:t>(:تحقق و بودن)</a:t>
            </a:r>
            <a:r>
              <a:rPr lang="ar-IQ" sz="2400" b="1" dirty="0" smtClean="0">
                <a:solidFill>
                  <a:schemeClr val="bg1"/>
                </a:solidFill>
                <a:cs typeface="Nazanin" panose="00000400000000000000" pitchFamily="2" charset="-78"/>
              </a:rPr>
              <a:t>است </a:t>
            </a:r>
            <a:r>
              <a:rPr lang="fa-IR" sz="2400" b="1" dirty="0" smtClean="0">
                <a:solidFill>
                  <a:schemeClr val="bg1"/>
                </a:solidFill>
                <a:cs typeface="Nazanin" panose="00000400000000000000" pitchFamily="2" charset="-78"/>
              </a:rPr>
              <a:t>و در فلسفه در برابر واژه «ماهيت»، به معنای چيستی ، به کار می رود .</a:t>
            </a:r>
            <a:endParaRPr lang="en-US" sz="2400" b="1" dirty="0" smtClean="0">
              <a:solidFill>
                <a:schemeClr val="bg1"/>
              </a:solidFill>
              <a:cs typeface="Nazanin" panose="00000400000000000000" pitchFamily="2" charset="-78"/>
            </a:endParaRPr>
          </a:p>
          <a:p>
            <a:pPr algn="just" rtl="1" eaLnBrk="1" hangingPunct="1">
              <a:lnSpc>
                <a:spcPct val="80000"/>
              </a:lnSpc>
            </a:pPr>
            <a:r>
              <a:rPr lang="fa-IR" sz="2400" b="1" dirty="0" smtClean="0">
                <a:solidFill>
                  <a:schemeClr val="bg1"/>
                </a:solidFill>
                <a:cs typeface="Nazanin" panose="00000400000000000000" pitchFamily="2" charset="-78"/>
              </a:rPr>
              <a:t>وجود،</a:t>
            </a:r>
            <a:r>
              <a:rPr lang="ar-IQ" sz="2400" b="1" dirty="0" smtClean="0">
                <a:solidFill>
                  <a:schemeClr val="bg1"/>
                </a:solidFill>
                <a:cs typeface="Nazanin" panose="00000400000000000000" pitchFamily="2" charset="-78"/>
              </a:rPr>
              <a:t>عينِ تحقق واقعي و واقعيتِ خارجي است</a:t>
            </a:r>
            <a:r>
              <a:rPr lang="fa-IR" sz="2400" b="1" dirty="0" smtClean="0">
                <a:solidFill>
                  <a:schemeClr val="bg1"/>
                </a:solidFill>
                <a:cs typeface="Nazanin" panose="00000400000000000000" pitchFamily="2" charset="-78"/>
              </a:rPr>
              <a:t> و چيزی که عين </a:t>
            </a:r>
            <a:r>
              <a:rPr lang="ar-IQ" sz="2400" b="1" dirty="0" smtClean="0">
                <a:solidFill>
                  <a:schemeClr val="bg1"/>
                </a:solidFill>
                <a:cs typeface="Nazanin" panose="00000400000000000000" pitchFamily="2" charset="-78"/>
              </a:rPr>
              <a:t>تحقق خارجي</a:t>
            </a:r>
            <a:r>
              <a:rPr lang="fa-IR" sz="2400" b="1" dirty="0" smtClean="0">
                <a:solidFill>
                  <a:schemeClr val="bg1"/>
                </a:solidFill>
                <a:cs typeface="Nazanin" panose="00000400000000000000" pitchFamily="2" charset="-78"/>
              </a:rPr>
              <a:t> است</a:t>
            </a:r>
            <a:r>
              <a:rPr lang="ar-IQ" sz="2400" b="1" dirty="0" smtClean="0">
                <a:solidFill>
                  <a:schemeClr val="bg1"/>
                </a:solidFill>
                <a:cs typeface="Nazanin" panose="00000400000000000000" pitchFamily="2" charset="-78"/>
              </a:rPr>
              <a:t>،</a:t>
            </a:r>
            <a:r>
              <a:rPr lang="fa-IR" sz="2400" b="1" dirty="0" smtClean="0">
                <a:solidFill>
                  <a:schemeClr val="bg1"/>
                </a:solidFill>
                <a:cs typeface="Nazanin" panose="00000400000000000000" pitchFamily="2" charset="-78"/>
              </a:rPr>
              <a:t>هيچگاه </a:t>
            </a:r>
            <a:r>
              <a:rPr lang="ar-IQ" sz="2400" b="1" dirty="0" smtClean="0">
                <a:solidFill>
                  <a:schemeClr val="bg1"/>
                </a:solidFill>
                <a:cs typeface="Nazanin" panose="00000400000000000000" pitchFamily="2" charset="-78"/>
              </a:rPr>
              <a:t> خودش به ذهن نمي</a:t>
            </a:r>
            <a:r>
              <a:rPr lang="fa-IR" sz="2400" b="1" dirty="0" smtClean="0">
                <a:solidFill>
                  <a:schemeClr val="bg1"/>
                </a:solidFill>
                <a:cs typeface="Nazanin" panose="00000400000000000000" pitchFamily="2" charset="-78"/>
              </a:rPr>
              <a:t> آي</a:t>
            </a:r>
            <a:r>
              <a:rPr lang="ar-IQ" sz="2400" b="1" dirty="0" smtClean="0">
                <a:solidFill>
                  <a:schemeClr val="bg1"/>
                </a:solidFill>
                <a:cs typeface="Nazanin" panose="00000400000000000000" pitchFamily="2" charset="-78"/>
              </a:rPr>
              <a:t>د ولذا در ذهن، هيچ راهي براي شناختن و آگاهي يافتن از خودِ وجود و واقعيتِ خارجي نيست. بلکه شناختِ حقيقيِ آن (يعني شناختنِ خودِ وجود)، تنها در جنبه</a:t>
            </a:r>
            <a:r>
              <a:rPr lang="fa-IR" sz="2400" b="1" dirty="0" smtClean="0">
                <a:solidFill>
                  <a:schemeClr val="bg1"/>
                </a:solidFill>
                <a:cs typeface="Nazanin" panose="00000400000000000000" pitchFamily="2" charset="-78"/>
              </a:rPr>
              <a:t> </a:t>
            </a:r>
            <a:r>
              <a:rPr lang="ar-IQ" sz="2400" b="1" dirty="0" smtClean="0">
                <a:solidFill>
                  <a:schemeClr val="bg1"/>
                </a:solidFill>
                <a:cs typeface="Nazanin" panose="00000400000000000000" pitchFamily="2" charset="-78"/>
              </a:rPr>
              <a:t>اي ديگر از روح انسان، غير از ذهن، شکل مي</a:t>
            </a:r>
            <a:r>
              <a:rPr lang="fa-IR" sz="2400" b="1" dirty="0" smtClean="0">
                <a:solidFill>
                  <a:schemeClr val="bg1"/>
                </a:solidFill>
                <a:cs typeface="Nazanin" panose="00000400000000000000" pitchFamily="2" charset="-78"/>
              </a:rPr>
              <a:t> </a:t>
            </a:r>
            <a:r>
              <a:rPr lang="ar-IQ" sz="2400" b="1" dirty="0" smtClean="0">
                <a:solidFill>
                  <a:schemeClr val="bg1"/>
                </a:solidFill>
                <a:cs typeface="Nazanin" panose="00000400000000000000" pitchFamily="2" charset="-78"/>
              </a:rPr>
              <a:t>گيرد که عبارت است از علم حضوري يا همان شهود که به معنيِ ارتباط بي</a:t>
            </a:r>
            <a:r>
              <a:rPr lang="fa-IR" sz="2400" b="1" dirty="0" smtClean="0">
                <a:solidFill>
                  <a:schemeClr val="bg1"/>
                </a:solidFill>
                <a:cs typeface="Nazanin" panose="00000400000000000000" pitchFamily="2" charset="-78"/>
              </a:rPr>
              <a:t> </a:t>
            </a:r>
            <a:r>
              <a:rPr lang="ar-IQ" sz="2400" b="1" dirty="0" smtClean="0">
                <a:solidFill>
                  <a:schemeClr val="bg1"/>
                </a:solidFill>
                <a:cs typeface="Nazanin" panose="00000400000000000000" pitchFamily="2" charset="-78"/>
              </a:rPr>
              <a:t>واسطه با واقعيت و جهان خارج، و شناختِ بي</a:t>
            </a:r>
            <a:r>
              <a:rPr lang="fa-IR" sz="2400" b="1" dirty="0" smtClean="0">
                <a:solidFill>
                  <a:schemeClr val="bg1"/>
                </a:solidFill>
                <a:cs typeface="Nazanin" panose="00000400000000000000" pitchFamily="2" charset="-78"/>
              </a:rPr>
              <a:t> </a:t>
            </a:r>
            <a:r>
              <a:rPr lang="ar-IQ" sz="2400" b="1" dirty="0" smtClean="0">
                <a:solidFill>
                  <a:schemeClr val="bg1"/>
                </a:solidFill>
                <a:cs typeface="Nazanin" panose="00000400000000000000" pitchFamily="2" charset="-78"/>
              </a:rPr>
              <a:t>واسطه و مستقيمِ وجود واقعي مي</a:t>
            </a:r>
            <a:r>
              <a:rPr lang="fa-IR" sz="2400" b="1" dirty="0" smtClean="0">
                <a:solidFill>
                  <a:schemeClr val="bg1"/>
                </a:solidFill>
                <a:cs typeface="Nazanin" panose="00000400000000000000" pitchFamily="2" charset="-78"/>
              </a:rPr>
              <a:t> </a:t>
            </a:r>
            <a:r>
              <a:rPr lang="ar-IQ" sz="2400" b="1" dirty="0" smtClean="0">
                <a:solidFill>
                  <a:schemeClr val="bg1"/>
                </a:solidFill>
                <a:cs typeface="Nazanin" panose="00000400000000000000" pitchFamily="2" charset="-78"/>
              </a:rPr>
              <a:t>باشد</a:t>
            </a:r>
            <a:r>
              <a:rPr lang="fa-IR" sz="2400" b="1" dirty="0" smtClean="0">
                <a:solidFill>
                  <a:schemeClr val="bg1"/>
                </a:solidFill>
                <a:cs typeface="Nazanin" panose="00000400000000000000" pitchFamily="2" charset="-78"/>
              </a:rPr>
              <a:t> .اين وجودِ خارجی به همه موجوداتِ خارجی نسبت داده می شود</a:t>
            </a:r>
            <a:r>
              <a:rPr lang="ar-IQ" sz="2400" b="1" dirty="0" smtClean="0">
                <a:solidFill>
                  <a:schemeClr val="bg1"/>
                </a:solidFill>
                <a:cs typeface="Nazanin" panose="00000400000000000000" pitchFamily="2" charset="-78"/>
              </a:rPr>
              <a:t> </a:t>
            </a:r>
            <a:r>
              <a:rPr lang="fa-IR" sz="2400" b="1" dirty="0" smtClean="0">
                <a:solidFill>
                  <a:schemeClr val="bg1"/>
                </a:solidFill>
                <a:cs typeface="Nazanin" panose="00000400000000000000" pitchFamily="2" charset="-78"/>
              </a:rPr>
              <a:t>.</a:t>
            </a:r>
          </a:p>
          <a:p>
            <a:pPr algn="just" rtl="1" eaLnBrk="1" hangingPunct="1">
              <a:lnSpc>
                <a:spcPct val="80000"/>
              </a:lnSpc>
            </a:pPr>
            <a:r>
              <a:rPr lang="fa-IR" sz="2400" b="1" dirty="0" smtClean="0">
                <a:solidFill>
                  <a:schemeClr val="bg1"/>
                </a:solidFill>
                <a:cs typeface="Nazanin" panose="00000400000000000000" pitchFamily="2" charset="-78"/>
              </a:rPr>
              <a:t> آنچه حقيقتِ اشيای خارجی را تشکيل می دهد ، وجود آنهاست نه ماهيتشان ؛ زيرا ماهيتْ، در خارج و در ذهن مساوی است پس آنچه سبب تفاوت ميان ذهن و خارج می شود ، وجود است که حقيقتش عين خارجيت و محقق بودن است. از اين اعتقاد به اصالت وجود ( در برابر اصالت ماهيت ) تعبير </a:t>
            </a:r>
            <a:r>
              <a:rPr lang="fa-IR" sz="2400" b="1" dirty="0" smtClean="0">
                <a:solidFill>
                  <a:schemeClr val="bg1"/>
                </a:solidFill>
                <a:cs typeface="Nazanin" panose="00000400000000000000" pitchFamily="2" charset="-78"/>
                <a:hlinkClick r:id="rId3" action="ppaction://hlinksldjump"/>
              </a:rPr>
              <a:t>می شود.</a:t>
            </a:r>
            <a:endParaRPr lang="fa-IR" sz="2400" b="1" dirty="0" smtClean="0">
              <a:solidFill>
                <a:schemeClr val="bg1"/>
              </a:solidFill>
              <a:cs typeface="Nazanin" panose="00000400000000000000" pitchFamily="2" charset="-78"/>
            </a:endParaRPr>
          </a:p>
          <a:p>
            <a:pPr algn="just" rtl="1" eaLnBrk="1" hangingPunct="1">
              <a:lnSpc>
                <a:spcPct val="80000"/>
              </a:lnSpc>
              <a:buFont typeface="Wingdings" panose="05000000000000000000" pitchFamily="2" charset="2"/>
              <a:buNone/>
            </a:pPr>
            <a:endParaRPr lang="fa-IR" sz="2400" b="1" dirty="0" smtClean="0">
              <a:solidFill>
                <a:schemeClr val="bg1"/>
              </a:solidFill>
              <a:cs typeface="Nazanin" panose="00000400000000000000" pitchFamily="2" charset="-78"/>
            </a:endParaRPr>
          </a:p>
          <a:p>
            <a:pPr algn="just" rtl="1" eaLnBrk="1" hangingPunct="1">
              <a:lnSpc>
                <a:spcPct val="80000"/>
              </a:lnSpc>
            </a:pPr>
            <a:endParaRPr lang="fa-IR" sz="2400" b="1" dirty="0" smtClean="0">
              <a:solidFill>
                <a:schemeClr val="bg1"/>
              </a:solidFill>
              <a:cs typeface="Nazanin" panose="00000400000000000000" pitchFamily="2" charset="-78"/>
            </a:endParaRPr>
          </a:p>
          <a:p>
            <a:pPr algn="just" rtl="1" eaLnBrk="1" hangingPunct="1">
              <a:lnSpc>
                <a:spcPct val="80000"/>
              </a:lnSpc>
              <a:buFont typeface="Wingdings" panose="05000000000000000000" pitchFamily="2" charset="2"/>
              <a:buNone/>
            </a:pPr>
            <a:endParaRPr lang="ar-IQ" sz="2400" b="1" dirty="0" smtClean="0">
              <a:solidFill>
                <a:schemeClr val="bg1"/>
              </a:solidFill>
              <a:cs typeface="Nazanin"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fade">
                                      <p:cBhvr>
                                        <p:cTn id="7" dur="2000"/>
                                        <p:tgtEl>
                                          <p:spTgt spid="397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7315">
                                            <p:txEl>
                                              <p:pRg st="0" end="0"/>
                                            </p:txEl>
                                          </p:spTgt>
                                        </p:tgtEl>
                                        <p:attrNameLst>
                                          <p:attrName>style.visibility</p:attrName>
                                        </p:attrNameLst>
                                      </p:cBhvr>
                                      <p:to>
                                        <p:strVal val="visible"/>
                                      </p:to>
                                    </p:set>
                                    <p:animEffect transition="in" filter="fade">
                                      <p:cBhvr>
                                        <p:cTn id="12" dur="2000"/>
                                        <p:tgtEl>
                                          <p:spTgt spid="397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7315">
                                            <p:txEl>
                                              <p:pRg st="1" end="1"/>
                                            </p:txEl>
                                          </p:spTgt>
                                        </p:tgtEl>
                                        <p:attrNameLst>
                                          <p:attrName>style.visibility</p:attrName>
                                        </p:attrNameLst>
                                      </p:cBhvr>
                                      <p:to>
                                        <p:strVal val="visible"/>
                                      </p:to>
                                    </p:set>
                                    <p:animEffect transition="in" filter="fade">
                                      <p:cBhvr>
                                        <p:cTn id="17" dur="2000"/>
                                        <p:tgtEl>
                                          <p:spTgt spid="397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7315">
                                            <p:txEl>
                                              <p:pRg st="2" end="2"/>
                                            </p:txEl>
                                          </p:spTgt>
                                        </p:tgtEl>
                                        <p:attrNameLst>
                                          <p:attrName>style.visibility</p:attrName>
                                        </p:attrNameLst>
                                      </p:cBhvr>
                                      <p:to>
                                        <p:strVal val="visible"/>
                                      </p:to>
                                    </p:set>
                                    <p:animEffect transition="in" filter="fade">
                                      <p:cBhvr>
                                        <p:cTn id="22" dur="2000"/>
                                        <p:tgtEl>
                                          <p:spTgt spid="397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p:bldP spid="39731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900113" y="188913"/>
            <a:ext cx="7696200" cy="1143000"/>
          </a:xfrm>
        </p:spPr>
        <p:txBody>
          <a:bodyPr/>
          <a:lstStyle/>
          <a:p>
            <a:pPr algn="ctr" rtl="1" eaLnBrk="1" hangingPunct="1"/>
            <a:r>
              <a:rPr lang="fa-IR" b="1" smtClean="0">
                <a:solidFill>
                  <a:schemeClr val="bg1"/>
                </a:solidFill>
              </a:rPr>
              <a:t>ب. ويژگيهای</a:t>
            </a:r>
            <a:r>
              <a:rPr lang="fa-IR" smtClean="0">
                <a:solidFill>
                  <a:schemeClr val="bg1"/>
                </a:solidFill>
              </a:rPr>
              <a:t> </a:t>
            </a:r>
            <a:r>
              <a:rPr lang="fa-IR" b="1" smtClean="0">
                <a:solidFill>
                  <a:schemeClr val="bg1"/>
                </a:solidFill>
              </a:rPr>
              <a:t>مفهوم</a:t>
            </a:r>
            <a:r>
              <a:rPr lang="fa-IR" smtClean="0">
                <a:solidFill>
                  <a:schemeClr val="bg1"/>
                </a:solidFill>
              </a:rPr>
              <a:t> </a:t>
            </a:r>
            <a:r>
              <a:rPr lang="fa-IR" b="1" smtClean="0">
                <a:solidFill>
                  <a:schemeClr val="bg1"/>
                </a:solidFill>
              </a:rPr>
              <a:t>وجود</a:t>
            </a:r>
            <a:endParaRPr lang="en-US" b="1" smtClean="0">
              <a:solidFill>
                <a:schemeClr val="bg1"/>
              </a:solidFill>
            </a:endParaRPr>
          </a:p>
        </p:txBody>
      </p:sp>
      <p:sp>
        <p:nvSpPr>
          <p:cNvPr id="404483" name="Rectangle 3"/>
          <p:cNvSpPr>
            <a:spLocks noGrp="1" noChangeArrowheads="1"/>
          </p:cNvSpPr>
          <p:nvPr>
            <p:ph type="body" idx="1"/>
          </p:nvPr>
        </p:nvSpPr>
        <p:spPr>
          <a:xfrm>
            <a:off x="323850" y="1844675"/>
            <a:ext cx="8229600" cy="4530725"/>
          </a:xfrm>
        </p:spPr>
        <p:txBody>
          <a:bodyPr/>
          <a:lstStyle/>
          <a:p>
            <a:pPr algn="just" rtl="1" eaLnBrk="1" hangingPunct="1"/>
            <a:r>
              <a:rPr lang="ar-IQ" sz="3600" b="1" dirty="0" smtClean="0">
                <a:solidFill>
                  <a:schemeClr val="bg1"/>
                </a:solidFill>
              </a:rPr>
              <a:t> 1) مفهوم وجود، مفهومي بديهي و روشن و بي</a:t>
            </a:r>
            <a:r>
              <a:rPr lang="fa-IR" sz="3600" b="1" dirty="0" smtClean="0">
                <a:solidFill>
                  <a:schemeClr val="bg1"/>
                </a:solidFill>
              </a:rPr>
              <a:t> </a:t>
            </a:r>
            <a:r>
              <a:rPr lang="ar-IQ" sz="3600" b="1" dirty="0" smtClean="0">
                <a:solidFill>
                  <a:schemeClr val="bg1"/>
                </a:solidFill>
              </a:rPr>
              <a:t>نياز از تعريف منطقي است</a:t>
            </a:r>
            <a:r>
              <a:rPr lang="en-US" sz="3600" b="1" dirty="0" smtClean="0">
                <a:solidFill>
                  <a:schemeClr val="bg1"/>
                </a:solidFill>
              </a:rPr>
              <a:t> </a:t>
            </a:r>
            <a:endParaRPr lang="fa-IR" sz="3600" b="1" dirty="0" smtClean="0">
              <a:solidFill>
                <a:schemeClr val="bg1"/>
              </a:solidFill>
            </a:endParaRPr>
          </a:p>
          <a:p>
            <a:pPr algn="just" rtl="1" eaLnBrk="1" hangingPunct="1"/>
            <a:endParaRPr lang="fa-IR" sz="3600" b="1" dirty="0" smtClean="0">
              <a:solidFill>
                <a:schemeClr val="bg1"/>
              </a:solidFill>
            </a:endParaRPr>
          </a:p>
          <a:p>
            <a:pPr algn="just" rtl="1" eaLnBrk="1" hangingPunct="1"/>
            <a:r>
              <a:rPr lang="ar-IQ" sz="3600" b="1" dirty="0" smtClean="0">
                <a:solidFill>
                  <a:schemeClr val="bg1"/>
                </a:solidFill>
              </a:rPr>
              <a:t> 2) اينکه "وجود"، امري واقعي و محقَّق است نه امري خيالي و ساختهٔ ذهن، </a:t>
            </a:r>
            <a:r>
              <a:rPr lang="fa-IR" sz="3600" b="1" dirty="0" smtClean="0">
                <a:solidFill>
                  <a:schemeClr val="bg1"/>
                </a:solidFill>
              </a:rPr>
              <a:t>آن را </a:t>
            </a:r>
            <a:r>
              <a:rPr lang="ar-IQ" sz="3600" b="1" dirty="0" smtClean="0">
                <a:solidFill>
                  <a:schemeClr val="bg1"/>
                </a:solidFill>
              </a:rPr>
              <a:t>بي</a:t>
            </a:r>
            <a:r>
              <a:rPr lang="fa-IR" sz="3600" b="1" dirty="0" smtClean="0">
                <a:solidFill>
                  <a:schemeClr val="bg1"/>
                </a:solidFill>
              </a:rPr>
              <a:t> </a:t>
            </a:r>
            <a:r>
              <a:rPr lang="ar-IQ" sz="3600" b="1" dirty="0" smtClean="0">
                <a:solidFill>
                  <a:schemeClr val="bg1"/>
                </a:solidFill>
              </a:rPr>
              <a:t>نياز از اثبات و استدلال </a:t>
            </a:r>
            <a:r>
              <a:rPr lang="fa-IR" sz="3600" b="1" dirty="0" smtClean="0">
                <a:solidFill>
                  <a:schemeClr val="bg1"/>
                </a:solidFill>
              </a:rPr>
              <a:t>می سازد؛</a:t>
            </a:r>
            <a:r>
              <a:rPr lang="ar-IQ" sz="3600" b="1" dirty="0" smtClean="0">
                <a:solidFill>
                  <a:schemeClr val="bg1"/>
                </a:solidFill>
              </a:rPr>
              <a:t> زيرا هر کسي دستِ</a:t>
            </a:r>
            <a:r>
              <a:rPr lang="fa-IR" sz="3600" b="1" dirty="0" smtClean="0">
                <a:solidFill>
                  <a:schemeClr val="bg1"/>
                </a:solidFill>
              </a:rPr>
              <a:t> </a:t>
            </a:r>
            <a:r>
              <a:rPr lang="ar-IQ" sz="3600" b="1" dirty="0" smtClean="0">
                <a:solidFill>
                  <a:schemeClr val="bg1"/>
                </a:solidFill>
              </a:rPr>
              <a:t>کم وجودِ خود را بي</a:t>
            </a:r>
            <a:r>
              <a:rPr lang="fa-IR" sz="3600" b="1" dirty="0" smtClean="0">
                <a:solidFill>
                  <a:schemeClr val="bg1"/>
                </a:solidFill>
              </a:rPr>
              <a:t> </a:t>
            </a:r>
            <a:r>
              <a:rPr lang="ar-IQ" sz="3600" b="1" dirty="0" smtClean="0">
                <a:solidFill>
                  <a:schemeClr val="bg1"/>
                </a:solidFill>
              </a:rPr>
              <a:t>واسطه و بالوجدان </a:t>
            </a:r>
            <a:r>
              <a:rPr lang="ar-IQ" sz="3600" b="1" dirty="0" smtClean="0">
                <a:solidFill>
                  <a:schemeClr val="bg1"/>
                </a:solidFill>
                <a:hlinkClick r:id="rId2" action="ppaction://hlinksldjump"/>
              </a:rPr>
              <a:t>مي</a:t>
            </a:r>
            <a:r>
              <a:rPr lang="fa-IR" sz="3600" b="1" dirty="0" smtClean="0">
                <a:solidFill>
                  <a:schemeClr val="bg1"/>
                </a:solidFill>
                <a:hlinkClick r:id="rId2" action="ppaction://hlinksldjump"/>
              </a:rPr>
              <a:t> </a:t>
            </a:r>
            <a:r>
              <a:rPr lang="ar-IQ" sz="3600" b="1" dirty="0" smtClean="0">
                <a:solidFill>
                  <a:schemeClr val="bg1"/>
                </a:solidFill>
                <a:hlinkClick r:id="rId2" action="ppaction://hlinksldjump"/>
              </a:rPr>
              <a:t>يابد </a:t>
            </a:r>
            <a:endParaRPr lang="en-US" sz="3600" b="1" dirty="0" smtClean="0">
              <a:solidFill>
                <a:schemeClr val="bg1"/>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04482"/>
                                        </p:tgtEl>
                                        <p:attrNameLst>
                                          <p:attrName>style.visibility</p:attrName>
                                        </p:attrNameLst>
                                      </p:cBhvr>
                                      <p:to>
                                        <p:strVal val="visible"/>
                                      </p:to>
                                    </p:set>
                                    <p:anim calcmode="lin" valueType="num">
                                      <p:cBhvr>
                                        <p:cTn id="7" dur="2000" fill="hold"/>
                                        <p:tgtEl>
                                          <p:spTgt spid="404482"/>
                                        </p:tgtEl>
                                        <p:attrNameLst>
                                          <p:attrName>ppt_w</p:attrName>
                                        </p:attrNameLst>
                                      </p:cBhvr>
                                      <p:tavLst>
                                        <p:tav tm="0">
                                          <p:val>
                                            <p:strVal val="#ppt_w"/>
                                          </p:val>
                                        </p:tav>
                                        <p:tav tm="100000">
                                          <p:val>
                                            <p:strVal val="#ppt_w"/>
                                          </p:val>
                                        </p:tav>
                                      </p:tavLst>
                                    </p:anim>
                                    <p:anim calcmode="lin" valueType="num">
                                      <p:cBhvr>
                                        <p:cTn id="8" dur="2000" fill="hold"/>
                                        <p:tgtEl>
                                          <p:spTgt spid="40448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404482"/>
                                        </p:tgtEl>
                                        <p:attrNameLst>
                                          <p:attrName>ppt_x</p:attrName>
                                        </p:attrNameLst>
                                      </p:cBhvr>
                                      <p:tavLst>
                                        <p:tav tm="0">
                                          <p:val>
                                            <p:strVal val="#ppt_x-.4"/>
                                          </p:val>
                                        </p:tav>
                                        <p:tav tm="100000">
                                          <p:val>
                                            <p:strVal val="#ppt_x"/>
                                          </p:val>
                                        </p:tav>
                                      </p:tavLst>
                                    </p:anim>
                                    <p:anim calcmode="lin" valueType="num">
                                      <p:cBhvr>
                                        <p:cTn id="10" dur="2000" fill="hold"/>
                                        <p:tgtEl>
                                          <p:spTgt spid="40448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404483">
                                            <p:txEl>
                                              <p:pRg st="0" end="0"/>
                                            </p:txEl>
                                          </p:spTgt>
                                        </p:tgtEl>
                                        <p:attrNameLst>
                                          <p:attrName>style.visibility</p:attrName>
                                        </p:attrNameLst>
                                      </p:cBhvr>
                                      <p:to>
                                        <p:strVal val="visible"/>
                                      </p:to>
                                    </p:set>
                                    <p:animEffect transition="in" filter="fade">
                                      <p:cBhvr>
                                        <p:cTn id="15" dur="500">
                                          <p:stCondLst>
                                            <p:cond delay="0"/>
                                          </p:stCondLst>
                                        </p:cTn>
                                        <p:tgtEl>
                                          <p:spTgt spid="404483">
                                            <p:txEl>
                                              <p:pRg st="0" end="0"/>
                                            </p:txEl>
                                          </p:spTgt>
                                        </p:tgtEl>
                                      </p:cBhvr>
                                    </p:animEffect>
                                    <p:anim calcmode="lin" valueType="num">
                                      <p:cBhvr>
                                        <p:cTn id="16" dur="500" fill="hold">
                                          <p:stCondLst>
                                            <p:cond delay="0"/>
                                          </p:stCondLst>
                                        </p:cTn>
                                        <p:tgtEl>
                                          <p:spTgt spid="40448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404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404483">
                                            <p:txEl>
                                              <p:pRg st="2" end="2"/>
                                            </p:txEl>
                                          </p:spTgt>
                                        </p:tgtEl>
                                        <p:attrNameLst>
                                          <p:attrName>style.visibility</p:attrName>
                                        </p:attrNameLst>
                                      </p:cBhvr>
                                      <p:to>
                                        <p:strVal val="visible"/>
                                      </p:to>
                                    </p:set>
                                    <p:animEffect transition="in" filter="fade">
                                      <p:cBhvr>
                                        <p:cTn id="22" dur="500">
                                          <p:stCondLst>
                                            <p:cond delay="0"/>
                                          </p:stCondLst>
                                        </p:cTn>
                                        <p:tgtEl>
                                          <p:spTgt spid="404483">
                                            <p:txEl>
                                              <p:pRg st="2" end="2"/>
                                            </p:txEl>
                                          </p:spTgt>
                                        </p:tgtEl>
                                      </p:cBhvr>
                                    </p:animEffect>
                                    <p:anim calcmode="lin" valueType="num">
                                      <p:cBhvr>
                                        <p:cTn id="23" dur="500" fill="hold">
                                          <p:stCondLst>
                                            <p:cond delay="0"/>
                                          </p:stCondLst>
                                        </p:cTn>
                                        <p:tgtEl>
                                          <p:spTgt spid="404483">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404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p:bldP spid="40448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900113" y="-242888"/>
            <a:ext cx="7793037" cy="1462088"/>
          </a:xfrm>
        </p:spPr>
        <p:txBody>
          <a:bodyPr/>
          <a:lstStyle/>
          <a:p>
            <a:pPr algn="ctr" rtl="1" eaLnBrk="1" hangingPunct="1"/>
            <a:r>
              <a:rPr lang="fa-IR" b="1" smtClean="0">
                <a:solidFill>
                  <a:schemeClr val="bg1"/>
                </a:solidFill>
              </a:rPr>
              <a:t>مبحث دوم: وحدت وجود</a:t>
            </a:r>
            <a:br>
              <a:rPr lang="fa-IR" b="1" smtClean="0">
                <a:solidFill>
                  <a:schemeClr val="bg1"/>
                </a:solidFill>
              </a:rPr>
            </a:br>
            <a:r>
              <a:rPr lang="fa-IR" b="1" smtClean="0">
                <a:solidFill>
                  <a:schemeClr val="bg1"/>
                </a:solidFill>
              </a:rPr>
              <a:t>الف. معنای دو واژه وحدت و کثرت </a:t>
            </a:r>
            <a:endParaRPr lang="en-US" b="1" smtClean="0">
              <a:solidFill>
                <a:schemeClr val="bg1"/>
              </a:solidFill>
            </a:endParaRPr>
          </a:p>
        </p:txBody>
      </p:sp>
      <p:sp>
        <p:nvSpPr>
          <p:cNvPr id="452611" name="Rectangle 3"/>
          <p:cNvSpPr>
            <a:spLocks noGrp="1" noChangeArrowheads="1"/>
          </p:cNvSpPr>
          <p:nvPr>
            <p:ph type="body" idx="1"/>
          </p:nvPr>
        </p:nvSpPr>
        <p:spPr>
          <a:xfrm>
            <a:off x="468313" y="1857375"/>
            <a:ext cx="8424862" cy="4500563"/>
          </a:xfrm>
        </p:spPr>
        <p:txBody>
          <a:bodyPr/>
          <a:lstStyle/>
          <a:p>
            <a:pPr algn="just" rtl="1" eaLnBrk="1" hangingPunct="1">
              <a:lnSpc>
                <a:spcPct val="80000"/>
              </a:lnSpc>
            </a:pPr>
            <a:r>
              <a:rPr lang="fa-IR" sz="2400" b="1" dirty="0" smtClean="0">
                <a:solidFill>
                  <a:schemeClr val="bg1"/>
                </a:solidFill>
                <a:cs typeface="Nazanin" panose="00000400000000000000" pitchFamily="2" charset="-78"/>
              </a:rPr>
              <a:t>اين بحث  در مورد وجود و چگونگی  تحقق آن در عالم واقع و خارج است ؛ سؤال اساسی در اين بحث اين است که آيا " وجود " که به همه موجودات نسبت داده می شود, ميان موجودات حقيقی ( در واقع و عالم خارج ) مشترک است بنحوی که بتوان گفت همه موجودات واقعی , در همان جهان واقع و خارجی دارای يک وجود هستند يا اينکه چنين نيست و موجودات دارای وجودهای مختلفی هستند و يک وجود واحد ندارند؟</a:t>
            </a:r>
          </a:p>
          <a:p>
            <a:pPr algn="just" rtl="1" eaLnBrk="1" hangingPunct="1">
              <a:lnSpc>
                <a:spcPct val="80000"/>
              </a:lnSpc>
            </a:pPr>
            <a:r>
              <a:rPr lang="fa-IR" sz="2400" b="1" dirty="0" smtClean="0">
                <a:solidFill>
                  <a:schemeClr val="bg1"/>
                </a:solidFill>
                <a:cs typeface="Nazanin" panose="00000400000000000000" pitchFamily="2" charset="-78"/>
              </a:rPr>
              <a:t> به يکی بودن وجود " وحدت "  و به چند تا بودن آن  " کثرت " گفته می شود . پس وحدت به اين معنی است که يک وجود در موجودات , محقق است و همه موجودات عالم داری يک وجود مشترک هستند  و کثرت به اين معنی است که موجودات عالم دارا ی وجودهای متعدد و مختلفی هستند .در صورتيکه معتقد به وحدت شديم بايد توضيح دهيم که کثرتی که در موجودات ديده می شود مربوط به چيست و اگر قائل به کثرت شديم بايد توضيح دهيم که چگونه است که در نسبت دادن وجود به موجودات چنين درک می کنيم که يک وجود به همه آنها نسبت داده </a:t>
            </a:r>
            <a:r>
              <a:rPr lang="fa-IR" sz="2400" b="1" dirty="0" smtClean="0">
                <a:solidFill>
                  <a:schemeClr val="bg1"/>
                </a:solidFill>
                <a:cs typeface="Nazanin" panose="00000400000000000000" pitchFamily="2" charset="-78"/>
                <a:hlinkClick r:id="rId2" action="ppaction://hlinksldjump"/>
              </a:rPr>
              <a:t>می شود </a:t>
            </a:r>
            <a:r>
              <a:rPr lang="fa-IR" sz="2400" b="1" dirty="0" smtClean="0">
                <a:solidFill>
                  <a:schemeClr val="bg1"/>
                </a:solidFill>
                <a:cs typeface="Nazanin" panose="00000400000000000000" pitchFamily="2" charset="-78"/>
              </a:rPr>
              <a:t>؟ </a:t>
            </a:r>
          </a:p>
          <a:p>
            <a:pPr algn="just" rtl="1" eaLnBrk="1" hangingPunct="1">
              <a:lnSpc>
                <a:spcPct val="80000"/>
              </a:lnSpc>
            </a:pPr>
            <a:endParaRPr lang="fa-IR" sz="2400" b="1" dirty="0" smtClean="0">
              <a:solidFill>
                <a:schemeClr val="bg1"/>
              </a:solidFill>
              <a:cs typeface="Nazanin" panose="00000400000000000000" pitchFamily="2" charset="-78"/>
            </a:endParaRPr>
          </a:p>
          <a:p>
            <a:pPr algn="just" rtl="1" eaLnBrk="1" hangingPunct="1">
              <a:lnSpc>
                <a:spcPct val="80000"/>
              </a:lnSpc>
              <a:buFont typeface="Wingdings" panose="05000000000000000000" pitchFamily="2" charset="2"/>
              <a:buNone/>
            </a:pPr>
            <a:endParaRPr lang="fa-IR" sz="2400" b="1" dirty="0" smtClean="0">
              <a:solidFill>
                <a:schemeClr val="bg1"/>
              </a:solidFill>
              <a:cs typeface="Nazanin" panose="00000400000000000000" pitchFamily="2" charset="-78"/>
            </a:endParaRPr>
          </a:p>
          <a:p>
            <a:pPr algn="just" rtl="1" eaLnBrk="1" hangingPunct="1">
              <a:lnSpc>
                <a:spcPct val="80000"/>
              </a:lnSpc>
              <a:buFont typeface="Wingdings" panose="05000000000000000000" pitchFamily="2" charset="2"/>
              <a:buNone/>
            </a:pPr>
            <a:r>
              <a:rPr lang="fa-IR" sz="2400" b="1" dirty="0" smtClean="0">
                <a:solidFill>
                  <a:schemeClr val="bg1"/>
                </a:solidFill>
                <a:cs typeface="Nazanin" panose="00000400000000000000" pitchFamily="2" charset="-78"/>
              </a:rPr>
              <a:t> </a:t>
            </a:r>
            <a:endParaRPr lang="en-US" sz="2400" b="1" dirty="0" smtClean="0">
              <a:solidFill>
                <a:schemeClr val="bg1"/>
              </a:solidFill>
              <a:cs typeface="Nazanin"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52610"/>
                                        </p:tgtEl>
                                        <p:attrNameLst>
                                          <p:attrName>style.visibility</p:attrName>
                                        </p:attrNameLst>
                                      </p:cBhvr>
                                      <p:to>
                                        <p:strVal val="visible"/>
                                      </p:to>
                                    </p:set>
                                    <p:animEffect transition="in" filter="fade">
                                      <p:cBhvr>
                                        <p:cTn id="7" dur="600">
                                          <p:stCondLst>
                                            <p:cond delay="0"/>
                                          </p:stCondLst>
                                        </p:cTn>
                                        <p:tgtEl>
                                          <p:spTgt spid="452610"/>
                                        </p:tgtEl>
                                      </p:cBhvr>
                                    </p:animEffect>
                                    <p:anim calcmode="lin" valueType="num">
                                      <p:cBhvr>
                                        <p:cTn id="8" dur="600" fill="hold">
                                          <p:stCondLst>
                                            <p:cond delay="0"/>
                                          </p:stCondLst>
                                        </p:cTn>
                                        <p:tgtEl>
                                          <p:spTgt spid="45261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5261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526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2611">
                                            <p:txEl>
                                              <p:pRg st="0" end="0"/>
                                            </p:txEl>
                                          </p:spTgt>
                                        </p:tgtEl>
                                        <p:attrNameLst>
                                          <p:attrName>style.visibility</p:attrName>
                                        </p:attrNameLst>
                                      </p:cBhvr>
                                      <p:to>
                                        <p:strVal val="visible"/>
                                      </p:to>
                                    </p:set>
                                    <p:animEffect transition="in" filter="slide(fromBottom)">
                                      <p:cBhvr>
                                        <p:cTn id="15" dur="500">
                                          <p:stCondLst>
                                            <p:cond delay="0"/>
                                          </p:stCondLst>
                                        </p:cTn>
                                        <p:tgtEl>
                                          <p:spTgt spid="4526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52611">
                                            <p:txEl>
                                              <p:pRg st="1" end="1"/>
                                            </p:txEl>
                                          </p:spTgt>
                                        </p:tgtEl>
                                        <p:attrNameLst>
                                          <p:attrName>style.visibility</p:attrName>
                                        </p:attrNameLst>
                                      </p:cBhvr>
                                      <p:to>
                                        <p:strVal val="visible"/>
                                      </p:to>
                                    </p:set>
                                    <p:animEffect transition="in" filter="slide(fromBottom)">
                                      <p:cBhvr>
                                        <p:cTn id="20" dur="500">
                                          <p:stCondLst>
                                            <p:cond delay="0"/>
                                          </p:stCondLst>
                                        </p:cTn>
                                        <p:tgtEl>
                                          <p:spTgt spid="452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52611">
                                            <p:txEl>
                                              <p:pRg st="4" end="4"/>
                                            </p:txEl>
                                          </p:spTgt>
                                        </p:tgtEl>
                                        <p:attrNameLst>
                                          <p:attrName>style.visibility</p:attrName>
                                        </p:attrNameLst>
                                      </p:cBhvr>
                                      <p:to>
                                        <p:strVal val="visible"/>
                                      </p:to>
                                    </p:set>
                                    <p:animEffect transition="in" filter="slide(fromBottom)">
                                      <p:cBhvr>
                                        <p:cTn id="25" dur="500">
                                          <p:stCondLst>
                                            <p:cond delay="0"/>
                                          </p:stCondLst>
                                        </p:cTn>
                                        <p:tgtEl>
                                          <p:spTgt spid="452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P spid="45261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algn="ctr" rtl="1" eaLnBrk="1" hangingPunct="1"/>
            <a:r>
              <a:rPr lang="fa-IR" b="1" dirty="0" smtClean="0">
                <a:solidFill>
                  <a:schemeClr val="bg1"/>
                </a:solidFill>
              </a:rPr>
              <a:t>ب. ديدگاههای سه گانه در باب وحدت و کثرت </a:t>
            </a:r>
            <a:br>
              <a:rPr lang="fa-IR" b="1" dirty="0" smtClean="0">
                <a:solidFill>
                  <a:schemeClr val="bg1"/>
                </a:solidFill>
              </a:rPr>
            </a:br>
            <a:r>
              <a:rPr lang="fa-IR" b="1" dirty="0" smtClean="0">
                <a:solidFill>
                  <a:schemeClr val="bg1"/>
                </a:solidFill>
              </a:rPr>
              <a:t>و تشريح نظر عرفان</a:t>
            </a:r>
            <a:endParaRPr lang="en-US" b="1" dirty="0" smtClean="0">
              <a:solidFill>
                <a:schemeClr val="bg1"/>
              </a:solidFill>
            </a:endParaRPr>
          </a:p>
        </p:txBody>
      </p:sp>
      <p:sp>
        <p:nvSpPr>
          <p:cNvPr id="481283" name="Rectangle 3"/>
          <p:cNvSpPr>
            <a:spLocks noGrp="1" noChangeArrowheads="1"/>
          </p:cNvSpPr>
          <p:nvPr>
            <p:ph type="body" idx="1"/>
          </p:nvPr>
        </p:nvSpPr>
        <p:spPr>
          <a:xfrm>
            <a:off x="684213" y="1714500"/>
            <a:ext cx="7926387" cy="5143500"/>
          </a:xfrm>
        </p:spPr>
        <p:txBody>
          <a:bodyPr/>
          <a:lstStyle/>
          <a:p>
            <a:pPr algn="just" rtl="1" eaLnBrk="1" hangingPunct="1"/>
            <a:r>
              <a:rPr lang="fa-IR" sz="2200" b="1" dirty="0" smtClean="0">
                <a:solidFill>
                  <a:schemeClr val="bg1"/>
                </a:solidFill>
              </a:rPr>
              <a:t>در پاسخ سؤال از چگونگی وحدت و کثرتِ موجود در عالم، سه ديدگاه وجود دارد ؛ اول نظر حکمای مشاء (که قائل به جدايی ذاتی موجودات خارجی از يکديگرهستند ),دوم نظرمتوسط حکمت متعاليه ( که قائل به وحدت شخص وجود و کثرت مراتب آنست) وسوم نظرعرفان ( ونظرنهايی صدر المتالهين) است که ازآن به وحدت وجود عرفانی و يا وحدت شخصيه ياد می شود. </a:t>
            </a:r>
          </a:p>
          <a:p>
            <a:pPr algn="just" rtl="1" eaLnBrk="1" hangingPunct="1"/>
            <a:r>
              <a:rPr lang="fa-IR" sz="2200" b="1" dirty="0" smtClean="0">
                <a:solidFill>
                  <a:schemeClr val="bg1"/>
                </a:solidFill>
              </a:rPr>
              <a:t>عرفان معتقد است که وجود درعالم واقع و خارج يک شخص واحد است و همه موجودات  واقعی در " وجود " و تحقق واقعيشان در عالم خارج اشتراک دارند وهمگی ازيک وجود واحد برخوردارند.دراين ديدگاه، کثرت و تعددِ موجودات درخودِ وجود واقعی دانسته نمی شود ؛بلکه کثرتْ مربوط به نمودها و ظهورها و تجليات آن وجود واحد است نه خود آن وجود .پس خودِ وجودِ واقعی تنها دارای صفتِ " وحدت " است و هيچ کثرت و تعدد و تمايزی دراصل آن راه ندارد؛ بدين ترتيب تعدد و ” کثرت ”نيزدرظهورها و نمودهای آن وجود واحد </a:t>
            </a:r>
            <a:r>
              <a:rPr lang="fa-IR" sz="2200" b="1" dirty="0" smtClean="0">
                <a:solidFill>
                  <a:schemeClr val="bg1"/>
                </a:solidFill>
                <a:hlinkClick r:id="rId2" action="ppaction://hlinksldjump"/>
              </a:rPr>
              <a:t>مطرح است </a:t>
            </a:r>
            <a:r>
              <a:rPr lang="fa-IR" sz="2200" b="1" dirty="0" smtClean="0">
                <a:solidFill>
                  <a:schemeClr val="bg1"/>
                </a:solidFill>
              </a:rPr>
              <a:t>.</a:t>
            </a:r>
            <a:endParaRPr lang="en-US" sz="2200" b="1" dirty="0" smtClean="0">
              <a:solidFill>
                <a:schemeClr val="bg1"/>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1282"/>
                                        </p:tgtEl>
                                        <p:attrNameLst>
                                          <p:attrName>style.visibility</p:attrName>
                                        </p:attrNameLst>
                                      </p:cBhvr>
                                      <p:to>
                                        <p:strVal val="visible"/>
                                      </p:to>
                                    </p:set>
                                    <p:anim calcmode="lin" valueType="num">
                                      <p:cBhvr>
                                        <p:cTn id="7" dur="2000" fill="hold"/>
                                        <p:tgtEl>
                                          <p:spTgt spid="481282"/>
                                        </p:tgtEl>
                                        <p:attrNameLst>
                                          <p:attrName>ppt_w</p:attrName>
                                        </p:attrNameLst>
                                      </p:cBhvr>
                                      <p:tavLst>
                                        <p:tav tm="0">
                                          <p:val>
                                            <p:strVal val="#ppt_w*2.5"/>
                                          </p:val>
                                        </p:tav>
                                        <p:tav tm="100000">
                                          <p:val>
                                            <p:strVal val="#ppt_w"/>
                                          </p:val>
                                        </p:tav>
                                      </p:tavLst>
                                    </p:anim>
                                    <p:anim calcmode="lin" valueType="num">
                                      <p:cBhvr>
                                        <p:cTn id="8" dur="2000" fill="hold"/>
                                        <p:tgtEl>
                                          <p:spTgt spid="481282"/>
                                        </p:tgtEl>
                                        <p:attrNameLst>
                                          <p:attrName>ppt_h</p:attrName>
                                        </p:attrNameLst>
                                      </p:cBhvr>
                                      <p:tavLst>
                                        <p:tav tm="0">
                                          <p:val>
                                            <p:strVal val="#ppt_h"/>
                                          </p:val>
                                        </p:tav>
                                        <p:tav tm="100000">
                                          <p:val>
                                            <p:strVal val="#ppt_h"/>
                                          </p:val>
                                        </p:tav>
                                      </p:tavLst>
                                    </p:anim>
                                    <p:anim calcmode="lin" valueType="num">
                                      <p:cBhvr>
                                        <p:cTn id="9" dur="2000" fill="hold"/>
                                        <p:tgtEl>
                                          <p:spTgt spid="48128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8128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812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1283">
                                            <p:txEl>
                                              <p:pRg st="0" end="0"/>
                                            </p:txEl>
                                          </p:spTgt>
                                        </p:tgtEl>
                                        <p:attrNameLst>
                                          <p:attrName>style.visibility</p:attrName>
                                        </p:attrNameLst>
                                      </p:cBhvr>
                                      <p:to>
                                        <p:strVal val="visible"/>
                                      </p:to>
                                    </p:set>
                                    <p:animEffect transition="in" filter="wipe(left)">
                                      <p:cBhvr>
                                        <p:cTn id="16" dur="500"/>
                                        <p:tgtEl>
                                          <p:spTgt spid="4812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1283">
                                            <p:txEl>
                                              <p:pRg st="1" end="1"/>
                                            </p:txEl>
                                          </p:spTgt>
                                        </p:tgtEl>
                                        <p:attrNameLst>
                                          <p:attrName>style.visibility</p:attrName>
                                        </p:attrNameLst>
                                      </p:cBhvr>
                                      <p:to>
                                        <p:strVal val="visible"/>
                                      </p:to>
                                    </p:set>
                                    <p:animEffect transition="in" filter="wipe(left)">
                                      <p:cBhvr>
                                        <p:cTn id="21" dur="500"/>
                                        <p:tgtEl>
                                          <p:spTgt spid="481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2" grpId="0"/>
      <p:bldP spid="48128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931863" y="-26988"/>
            <a:ext cx="7158037" cy="1412876"/>
          </a:xfrm>
        </p:spPr>
        <p:txBody>
          <a:bodyPr/>
          <a:lstStyle/>
          <a:p>
            <a:pPr algn="ctr" rtl="1" eaLnBrk="1" hangingPunct="1"/>
            <a:r>
              <a:rPr lang="fa-IR" sz="4000" b="1" smtClean="0">
                <a:solidFill>
                  <a:schemeClr val="bg1"/>
                </a:solidFill>
              </a:rPr>
              <a:t>ج . دو نکته کليدی در فهم وحدت وجود </a:t>
            </a:r>
            <a:r>
              <a:rPr lang="fa-IR" sz="4800" b="1" smtClean="0">
                <a:solidFill>
                  <a:schemeClr val="bg1"/>
                </a:solidFill>
              </a:rPr>
              <a:t/>
            </a:r>
            <a:br>
              <a:rPr lang="fa-IR" sz="4800" b="1" smtClean="0">
                <a:solidFill>
                  <a:schemeClr val="bg1"/>
                </a:solidFill>
              </a:rPr>
            </a:br>
            <a:r>
              <a:rPr lang="fa-IR" sz="3200" b="1" smtClean="0">
                <a:solidFill>
                  <a:schemeClr val="bg1"/>
                </a:solidFill>
              </a:rPr>
              <a:t>(دفع دو شبهه در مورد نظر عرفان)</a:t>
            </a:r>
            <a:endParaRPr lang="en-US" sz="3200" b="1" smtClean="0">
              <a:solidFill>
                <a:schemeClr val="bg1"/>
              </a:solidFill>
            </a:endParaRPr>
          </a:p>
        </p:txBody>
      </p:sp>
      <p:sp>
        <p:nvSpPr>
          <p:cNvPr id="691203" name="Rectangle 3"/>
          <p:cNvSpPr>
            <a:spLocks noGrp="1" noChangeArrowheads="1"/>
          </p:cNvSpPr>
          <p:nvPr>
            <p:ph type="body" idx="1"/>
          </p:nvPr>
        </p:nvSpPr>
        <p:spPr>
          <a:xfrm>
            <a:off x="762000" y="1905000"/>
            <a:ext cx="7696200" cy="4238625"/>
          </a:xfrm>
        </p:spPr>
        <p:txBody>
          <a:bodyPr/>
          <a:lstStyle/>
          <a:p>
            <a:pPr algn="just" rtl="1" eaLnBrk="1" hangingPunct="1">
              <a:lnSpc>
                <a:spcPct val="90000"/>
              </a:lnSpc>
              <a:defRPr/>
            </a:pPr>
            <a:r>
              <a:rPr lang="fa-IR" sz="3600" b="1" dirty="0" err="1" smtClean="0">
                <a:solidFill>
                  <a:schemeClr val="bg1"/>
                </a:solidFill>
                <a:effectLst>
                  <a:outerShdw blurRad="38100" dist="38100" dir="2700000" algn="tl">
                    <a:srgbClr val="C0C0C0"/>
                  </a:outerShdw>
                </a:effectLst>
                <a:cs typeface="Nazanin" pitchFamily="2" charset="-78"/>
                <a:hlinkClick r:id="rId2" action="ppaction://hlinksldjump"/>
              </a:rPr>
              <a:t>يک</a:t>
            </a:r>
            <a:r>
              <a:rPr lang="fa-IR" sz="3600" dirty="0" smtClean="0">
                <a:solidFill>
                  <a:schemeClr val="bg1"/>
                </a:solidFill>
                <a:cs typeface="Nazanin" pitchFamily="2" charset="-78"/>
              </a:rPr>
              <a:t> : با قبول وحدت وجود، </a:t>
            </a:r>
            <a:r>
              <a:rPr lang="fa-IR" sz="3600" dirty="0" err="1" smtClean="0">
                <a:solidFill>
                  <a:schemeClr val="bg1"/>
                </a:solidFill>
                <a:cs typeface="Nazanin" pitchFamily="2" charset="-78"/>
              </a:rPr>
              <a:t>ساير</a:t>
            </a:r>
            <a:r>
              <a:rPr lang="fa-IR" sz="3600" dirty="0" smtClean="0">
                <a:solidFill>
                  <a:schemeClr val="bg1"/>
                </a:solidFill>
                <a:cs typeface="Nazanin" pitchFamily="2" charset="-78"/>
              </a:rPr>
              <a:t> موجودات </a:t>
            </a:r>
            <a:r>
              <a:rPr lang="fa-IR" sz="3600" dirty="0" err="1" smtClean="0">
                <a:solidFill>
                  <a:schemeClr val="bg1"/>
                </a:solidFill>
                <a:cs typeface="Nazanin" pitchFamily="2" charset="-78"/>
              </a:rPr>
              <a:t>هيچ</a:t>
            </a:r>
            <a:r>
              <a:rPr lang="fa-IR" sz="3600" dirty="0" smtClean="0">
                <a:solidFill>
                  <a:schemeClr val="bg1"/>
                </a:solidFill>
                <a:cs typeface="Nazanin" pitchFamily="2" charset="-78"/>
              </a:rPr>
              <a:t> و پوچ </a:t>
            </a:r>
            <a:r>
              <a:rPr lang="fa-IR" sz="3600" dirty="0" err="1" smtClean="0">
                <a:solidFill>
                  <a:schemeClr val="bg1"/>
                </a:solidFill>
                <a:cs typeface="Nazanin" pitchFamily="2" charset="-78"/>
              </a:rPr>
              <a:t>نمی</a:t>
            </a:r>
            <a:r>
              <a:rPr lang="fa-IR" sz="3600" dirty="0" smtClean="0">
                <a:solidFill>
                  <a:schemeClr val="bg1"/>
                </a:solidFill>
                <a:cs typeface="Nazanin" pitchFamily="2" charset="-78"/>
              </a:rPr>
              <a:t> شوند، بلکه به برکت وجود خداوند،وجود و تحقق می </a:t>
            </a:r>
            <a:r>
              <a:rPr lang="fa-IR" sz="3600" dirty="0" err="1" smtClean="0">
                <a:solidFill>
                  <a:schemeClr val="bg1"/>
                </a:solidFill>
                <a:cs typeface="Nazanin" pitchFamily="2" charset="-78"/>
              </a:rPr>
              <a:t>يابند</a:t>
            </a:r>
            <a:r>
              <a:rPr lang="fa-IR" sz="3600" dirty="0" smtClean="0">
                <a:solidFill>
                  <a:schemeClr val="bg1"/>
                </a:solidFill>
                <a:cs typeface="Nazanin" pitchFamily="2" charset="-78"/>
              </a:rPr>
              <a:t> . (عدم </a:t>
            </a:r>
            <a:r>
              <a:rPr lang="fa-IR" sz="3600" dirty="0" err="1" smtClean="0">
                <a:solidFill>
                  <a:schemeClr val="bg1"/>
                </a:solidFill>
                <a:cs typeface="Nazanin" pitchFamily="2" charset="-78"/>
              </a:rPr>
              <a:t>پذيرش</a:t>
            </a:r>
            <a:r>
              <a:rPr lang="fa-IR" sz="3600" dirty="0" smtClean="0">
                <a:solidFill>
                  <a:schemeClr val="bg1"/>
                </a:solidFill>
                <a:cs typeface="Nazanin" pitchFamily="2" charset="-78"/>
              </a:rPr>
              <a:t> </a:t>
            </a:r>
            <a:r>
              <a:rPr lang="fa-IR" sz="3600" dirty="0" err="1" smtClean="0">
                <a:solidFill>
                  <a:schemeClr val="bg1"/>
                </a:solidFill>
                <a:cs typeface="Nazanin" pitchFamily="2" charset="-78"/>
              </a:rPr>
              <a:t>مونيزم</a:t>
            </a:r>
            <a:r>
              <a:rPr lang="fa-IR" sz="3600" dirty="0" smtClean="0">
                <a:solidFill>
                  <a:schemeClr val="bg1"/>
                </a:solidFill>
                <a:cs typeface="Nazanin" pitchFamily="2" charset="-78"/>
              </a:rPr>
              <a:t> در عرفان اسلامی)</a:t>
            </a:r>
          </a:p>
          <a:p>
            <a:pPr algn="just" rtl="1" eaLnBrk="1" hangingPunct="1">
              <a:lnSpc>
                <a:spcPct val="90000"/>
              </a:lnSpc>
              <a:buFont typeface="Wingdings" panose="05000000000000000000" pitchFamily="2" charset="2"/>
              <a:buNone/>
              <a:defRPr/>
            </a:pPr>
            <a:endParaRPr lang="fa-IR" sz="3600" dirty="0" smtClean="0">
              <a:solidFill>
                <a:schemeClr val="bg1"/>
              </a:solidFill>
              <a:cs typeface="Nazanin" pitchFamily="2" charset="-78"/>
            </a:endParaRPr>
          </a:p>
          <a:p>
            <a:pPr algn="just" rtl="1" eaLnBrk="1" hangingPunct="1">
              <a:lnSpc>
                <a:spcPct val="90000"/>
              </a:lnSpc>
              <a:defRPr/>
            </a:pPr>
            <a:r>
              <a:rPr lang="fa-IR" sz="3600" b="1" dirty="0" smtClean="0">
                <a:solidFill>
                  <a:schemeClr val="bg1"/>
                </a:solidFill>
                <a:effectLst>
                  <a:outerShdw blurRad="38100" dist="38100" dir="2700000" algn="tl">
                    <a:srgbClr val="C0C0C0"/>
                  </a:outerShdw>
                </a:effectLst>
                <a:cs typeface="Nazanin" pitchFamily="2" charset="-78"/>
                <a:hlinkClick r:id="rId3" action="ppaction://hlinksldjump"/>
              </a:rPr>
              <a:t>دو</a:t>
            </a:r>
            <a:r>
              <a:rPr lang="fa-IR" sz="3600" dirty="0" smtClean="0">
                <a:solidFill>
                  <a:schemeClr val="bg1"/>
                </a:solidFill>
                <a:cs typeface="Nazanin" pitchFamily="2" charset="-78"/>
              </a:rPr>
              <a:t> : با قبول وحدت وجود،</a:t>
            </a:r>
            <a:r>
              <a:rPr lang="fa-IR" sz="3600" dirty="0" err="1" smtClean="0">
                <a:solidFill>
                  <a:schemeClr val="bg1"/>
                </a:solidFill>
                <a:cs typeface="Nazanin" pitchFamily="2" charset="-78"/>
              </a:rPr>
              <a:t>ساير</a:t>
            </a:r>
            <a:r>
              <a:rPr lang="fa-IR" sz="3600" dirty="0" smtClean="0">
                <a:solidFill>
                  <a:schemeClr val="bg1"/>
                </a:solidFill>
                <a:cs typeface="Nazanin" pitchFamily="2" charset="-78"/>
              </a:rPr>
              <a:t> موجودات،خدا </a:t>
            </a:r>
            <a:r>
              <a:rPr lang="fa-IR" sz="3600" dirty="0" err="1" smtClean="0">
                <a:solidFill>
                  <a:schemeClr val="bg1"/>
                </a:solidFill>
                <a:cs typeface="Nazanin" pitchFamily="2" charset="-78"/>
              </a:rPr>
              <a:t>نمی</a:t>
            </a:r>
            <a:r>
              <a:rPr lang="fa-IR" sz="3600" dirty="0" smtClean="0">
                <a:solidFill>
                  <a:schemeClr val="bg1"/>
                </a:solidFill>
                <a:cs typeface="Nazanin" pitchFamily="2" charset="-78"/>
              </a:rPr>
              <a:t> شوند ،بلکه تنها جلوه </a:t>
            </a:r>
            <a:r>
              <a:rPr lang="fa-IR" sz="3600" dirty="0" err="1" smtClean="0">
                <a:solidFill>
                  <a:schemeClr val="bg1"/>
                </a:solidFill>
                <a:cs typeface="Nazanin" pitchFamily="2" charset="-78"/>
              </a:rPr>
              <a:t>خداوندند</a:t>
            </a:r>
            <a:r>
              <a:rPr lang="fa-IR" sz="3600" dirty="0" smtClean="0">
                <a:solidFill>
                  <a:schemeClr val="bg1"/>
                </a:solidFill>
                <a:cs typeface="Nazanin" pitchFamily="2" charset="-78"/>
              </a:rPr>
              <a:t> و از </a:t>
            </a:r>
            <a:r>
              <a:rPr lang="fa-IR" sz="3600" dirty="0" err="1" smtClean="0">
                <a:solidFill>
                  <a:schemeClr val="bg1"/>
                </a:solidFill>
                <a:cs typeface="Nazanin" pitchFamily="2" charset="-78"/>
              </a:rPr>
              <a:t>حيث</a:t>
            </a:r>
            <a:r>
              <a:rPr lang="fa-IR" sz="3600" dirty="0" smtClean="0">
                <a:solidFill>
                  <a:schemeClr val="bg1"/>
                </a:solidFill>
                <a:cs typeface="Nazanin" pitchFamily="2" charset="-78"/>
              </a:rPr>
              <a:t> وجود </a:t>
            </a:r>
            <a:r>
              <a:rPr lang="fa-IR" sz="3600" dirty="0" err="1" smtClean="0">
                <a:solidFill>
                  <a:schemeClr val="bg1"/>
                </a:solidFill>
                <a:cs typeface="Nazanin" pitchFamily="2" charset="-78"/>
              </a:rPr>
              <a:t>نيز</a:t>
            </a:r>
            <a:r>
              <a:rPr lang="fa-IR" sz="3600" dirty="0" smtClean="0">
                <a:solidFill>
                  <a:schemeClr val="bg1"/>
                </a:solidFill>
                <a:cs typeface="Nazanin" pitchFamily="2" charset="-78"/>
              </a:rPr>
              <a:t> </a:t>
            </a:r>
            <a:r>
              <a:rPr lang="fa-IR" sz="3600" dirty="0" err="1" smtClean="0">
                <a:solidFill>
                  <a:schemeClr val="bg1"/>
                </a:solidFill>
                <a:cs typeface="Nazanin" pitchFamily="2" charset="-78"/>
              </a:rPr>
              <a:t>وجودی</a:t>
            </a:r>
            <a:r>
              <a:rPr lang="fa-IR" sz="3600" dirty="0" smtClean="0">
                <a:solidFill>
                  <a:schemeClr val="bg1"/>
                </a:solidFill>
                <a:cs typeface="Nazanin" pitchFamily="2" charset="-78"/>
              </a:rPr>
              <a:t> محدود دارند. (عدم </a:t>
            </a:r>
            <a:r>
              <a:rPr lang="fa-IR" sz="3600" dirty="0" err="1" smtClean="0">
                <a:solidFill>
                  <a:schemeClr val="bg1"/>
                </a:solidFill>
                <a:cs typeface="Nazanin" pitchFamily="2" charset="-78"/>
              </a:rPr>
              <a:t>پذيرش</a:t>
            </a:r>
            <a:r>
              <a:rPr lang="fa-IR" sz="3600" dirty="0" smtClean="0">
                <a:solidFill>
                  <a:schemeClr val="bg1"/>
                </a:solidFill>
                <a:cs typeface="Nazanin" pitchFamily="2" charset="-78"/>
              </a:rPr>
              <a:t> «حلول» </a:t>
            </a:r>
            <a:r>
              <a:rPr lang="fa-IR" sz="3600" dirty="0" err="1" smtClean="0">
                <a:solidFill>
                  <a:schemeClr val="bg1"/>
                </a:solidFill>
                <a:cs typeface="Nazanin" pitchFamily="2" charset="-78"/>
              </a:rPr>
              <a:t>جهله</a:t>
            </a:r>
            <a:r>
              <a:rPr lang="fa-IR" sz="3600" dirty="0" smtClean="0">
                <a:solidFill>
                  <a:schemeClr val="bg1"/>
                </a:solidFill>
                <a:cs typeface="Nazanin" pitchFamily="2" charset="-78"/>
              </a:rPr>
              <a:t> صوفيه و </a:t>
            </a:r>
            <a:r>
              <a:rPr lang="fa-IR" sz="3600" dirty="0" err="1" smtClean="0">
                <a:solidFill>
                  <a:schemeClr val="bg1"/>
                </a:solidFill>
                <a:cs typeface="Nazanin" pitchFamily="2" charset="-78"/>
              </a:rPr>
              <a:t>پانتئيزم</a:t>
            </a:r>
            <a:r>
              <a:rPr lang="fa-IR" sz="3600" dirty="0" smtClean="0">
                <a:solidFill>
                  <a:schemeClr val="bg1"/>
                </a:solidFill>
                <a:cs typeface="Nazanin" pitchFamily="2" charset="-78"/>
              </a:rPr>
              <a:t> غربی و هندی در عرفان اسلامی)</a:t>
            </a:r>
            <a:endParaRPr lang="en-US" sz="3600" dirty="0" smtClean="0">
              <a:solidFill>
                <a:schemeClr val="bg1"/>
              </a:solidFill>
              <a:cs typeface="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91202"/>
                                        </p:tgtEl>
                                        <p:attrNameLst>
                                          <p:attrName>style.visibility</p:attrName>
                                        </p:attrNameLst>
                                      </p:cBhvr>
                                      <p:to>
                                        <p:strVal val="visible"/>
                                      </p:to>
                                    </p:set>
                                    <p:anim calcmode="lin" valueType="num">
                                      <p:cBhvr>
                                        <p:cTn id="7" dur="500" fill="hold"/>
                                        <p:tgtEl>
                                          <p:spTgt spid="691202"/>
                                        </p:tgtEl>
                                        <p:attrNameLst>
                                          <p:attrName>ppt_w</p:attrName>
                                        </p:attrNameLst>
                                      </p:cBhvr>
                                      <p:tavLst>
                                        <p:tav tm="0">
                                          <p:val>
                                            <p:fltVal val="0"/>
                                          </p:val>
                                        </p:tav>
                                        <p:tav tm="100000">
                                          <p:val>
                                            <p:strVal val="#ppt_w"/>
                                          </p:val>
                                        </p:tav>
                                      </p:tavLst>
                                    </p:anim>
                                    <p:anim calcmode="lin" valueType="num">
                                      <p:cBhvr>
                                        <p:cTn id="8" dur="500" fill="hold"/>
                                        <p:tgtEl>
                                          <p:spTgt spid="691202"/>
                                        </p:tgtEl>
                                        <p:attrNameLst>
                                          <p:attrName>ppt_h</p:attrName>
                                        </p:attrNameLst>
                                      </p:cBhvr>
                                      <p:tavLst>
                                        <p:tav tm="0">
                                          <p:val>
                                            <p:fltVal val="0"/>
                                          </p:val>
                                        </p:tav>
                                        <p:tav tm="100000">
                                          <p:val>
                                            <p:strVal val="#ppt_h"/>
                                          </p:val>
                                        </p:tav>
                                      </p:tavLst>
                                    </p:anim>
                                    <p:animEffect transition="in" filter="fade">
                                      <p:cBhvr>
                                        <p:cTn id="9" dur="500"/>
                                        <p:tgtEl>
                                          <p:spTgt spid="691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91203">
                                            <p:txEl>
                                              <p:pRg st="0" end="0"/>
                                            </p:txEl>
                                          </p:spTgt>
                                        </p:tgtEl>
                                        <p:attrNameLst>
                                          <p:attrName>style.visibility</p:attrName>
                                        </p:attrNameLst>
                                      </p:cBhvr>
                                      <p:to>
                                        <p:strVal val="visible"/>
                                      </p:to>
                                    </p:set>
                                    <p:animEffect transition="in" filter="fade">
                                      <p:cBhvr>
                                        <p:cTn id="14" dur="1000">
                                          <p:stCondLst>
                                            <p:cond delay="0"/>
                                          </p:stCondLst>
                                        </p:cTn>
                                        <p:tgtEl>
                                          <p:spTgt spid="69120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91203">
                                            <p:txEl>
                                              <p:pRg st="2" end="2"/>
                                            </p:txEl>
                                          </p:spTgt>
                                        </p:tgtEl>
                                        <p:attrNameLst>
                                          <p:attrName>style.visibility</p:attrName>
                                        </p:attrNameLst>
                                      </p:cBhvr>
                                      <p:to>
                                        <p:strVal val="visible"/>
                                      </p:to>
                                    </p:set>
                                    <p:animEffect transition="in" filter="fade">
                                      <p:cBhvr>
                                        <p:cTn id="19" dur="1000">
                                          <p:stCondLst>
                                            <p:cond delay="0"/>
                                          </p:stCondLst>
                                        </p:cTn>
                                        <p:tgtEl>
                                          <p:spTgt spid="69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2" grpId="0"/>
      <p:bldP spid="69120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442913" y="103188"/>
            <a:ext cx="8243887" cy="825500"/>
          </a:xfrm>
        </p:spPr>
        <p:txBody>
          <a:bodyPr/>
          <a:lstStyle/>
          <a:p>
            <a:pPr>
              <a:defRPr/>
            </a:pPr>
            <a:r>
              <a:rPr lang="fa-IR" dirty="0" smtClean="0"/>
              <a:t>نکته اول</a:t>
            </a:r>
            <a:endParaRPr lang="fa-IR" dirty="0"/>
          </a:p>
        </p:txBody>
      </p:sp>
      <p:sp>
        <p:nvSpPr>
          <p:cNvPr id="62467" name="Content Placeholder 6"/>
          <p:cNvSpPr>
            <a:spLocks noGrp="1"/>
          </p:cNvSpPr>
          <p:nvPr>
            <p:ph idx="1"/>
          </p:nvPr>
        </p:nvSpPr>
        <p:spPr>
          <a:xfrm>
            <a:off x="285750" y="857250"/>
            <a:ext cx="8643938" cy="6000750"/>
          </a:xfrm>
        </p:spPr>
        <p:txBody>
          <a:bodyPr/>
          <a:lstStyle/>
          <a:p>
            <a:pPr algn="just" rtl="1"/>
            <a:r>
              <a:rPr lang="fa-IR" sz="1800" b="1" smtClean="0">
                <a:latin typeface="Arial" panose="020B0604020202020204" pitchFamily="34" charset="0"/>
              </a:rPr>
              <a:t>بالاترين درجه و مقام در سير و سلوک عرفانی , مقام « فناء و بقاء » است که در اين مقامْ عارف با کشف و شهودْ محتوای " وحدت شخصيه " را در می يابد ؛( يعنی می فهمد که تنها يک وجودِ حقيقی درجهانْ موجوديت وتحقق دارد که اين وجودِ واحدِ حقيقی،همان خداوند سبحان است و بقيه موجوداتْ وجودی از خود ندارند وهمگی جلوه های خداوندند ). يعنی عارف در حالِ" فناء " به اين مطلب می رسد که هستی خود او و ديگران در وجود و هستی خداوند فانی ومستهلک است و تنها وجود خداوند است که حقيقتا تحقق دارد و موجود است .اما وی در حال " بقاء " – که تکميل کننده فناست – در می يابد که موجوداتِ ديگر غير از خداوند , هيچ و پوچ و نيستی محض نيستند ؛ بلکه آنها نيز بنحوی دارای حقيقت و واقعيت هستند . به اين نحو که اگر از جهت اينکه آنها امور کثير و متعدد و متمايزی هستند در نظر گرفته شوند، نمودها و ظهورهای آن وجود واحد(خداوند سبحان)هستند و اگرازجهت اينکه اموری محقق وموجودند درنظرگرفته شوند ,وجود آنها با آن وجود واحد متحد است .يعنی ازاين جهت که موجودند،نبايد وجودی مستقل و جداگانه غيرازوجود خداوند برايشان درنظر گرفته شود ؛بلکه موجوديت وتحقق آنها به همان وجود واحد (حق سبحانه) است . </a:t>
            </a:r>
            <a:endParaRPr lang="en-US" sz="1800" b="1" smtClean="0">
              <a:latin typeface="Arial" panose="020B0604020202020204" pitchFamily="34" charset="0"/>
            </a:endParaRPr>
          </a:p>
          <a:p>
            <a:pPr algn="just" rtl="1"/>
            <a:r>
              <a:rPr lang="fa-IR" sz="1800" b="1" smtClean="0">
                <a:latin typeface="Arial" panose="020B0604020202020204" pitchFamily="34" charset="0"/>
              </a:rPr>
              <a:t>پس خودِ وجودْ واحد است که اين وجودْ حقيقتا ازآنِ خداوند است و وجود خدا شمرده می شود . ولی همين وجود مَجازا ( نه به معنای کذب و دروغ بلکه به معنای اينکه اين وجود در اصل برای شخص ديگری - يعنی خداوند - است) به موجودات ديگرنسبت داده می شود .اما کثرت و تعدد و تمايزموجودات به چيز ديگری غيراز وجود باز می گردد که عبارتست ازظهور وجود .</a:t>
            </a:r>
            <a:endParaRPr lang="en-US" sz="1800" b="1" smtClean="0">
              <a:latin typeface="Arial" panose="020B0604020202020204" pitchFamily="34" charset="0"/>
            </a:endParaRPr>
          </a:p>
          <a:p>
            <a:pPr algn="just" rtl="1"/>
            <a:r>
              <a:rPr lang="fa-IR" sz="1800" b="1" smtClean="0">
                <a:latin typeface="Arial" panose="020B0604020202020204" pitchFamily="34" charset="0"/>
              </a:rPr>
              <a:t>در اين تصوير از جهان که عارف آن را عين حقيقت و واقعيت می داند؛همه هستیْ يک شخص واحد است که آن خداوند است و بقيه موجودات وجودشان متنی جدا از متن آن وجود واحد ندارد و کثرت و تعددشان مربوط به نمودها و تجليات همان وجودِ </a:t>
            </a:r>
            <a:r>
              <a:rPr lang="fa-IR" sz="1800" b="1" smtClean="0">
                <a:latin typeface="Arial" panose="020B0604020202020204" pitchFamily="34" charset="0"/>
                <a:hlinkClick r:id="rId2" action="ppaction://hlinksldjump"/>
              </a:rPr>
              <a:t>واحد است </a:t>
            </a:r>
            <a:r>
              <a:rPr lang="fa-IR" sz="1800" b="1" smtClean="0">
                <a:latin typeface="Arial" panose="020B0604020202020204" pitchFamily="34" charset="0"/>
              </a:rPr>
              <a:t>.</a:t>
            </a:r>
          </a:p>
          <a:p>
            <a:endParaRPr lang="fa-IR" sz="1800" b="1" smtClean="0"/>
          </a:p>
        </p:txBody>
      </p:sp>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825500"/>
          </a:xfrm>
        </p:spPr>
        <p:txBody>
          <a:bodyPr/>
          <a:lstStyle/>
          <a:p>
            <a:pPr>
              <a:defRPr/>
            </a:pPr>
            <a:r>
              <a:rPr lang="fa-IR" dirty="0" smtClean="0"/>
              <a:t>نکته دوم</a:t>
            </a:r>
            <a:endParaRPr lang="fa-IR" dirty="0"/>
          </a:p>
        </p:txBody>
      </p:sp>
      <p:sp>
        <p:nvSpPr>
          <p:cNvPr id="63491" name="Content Placeholder 2"/>
          <p:cNvSpPr>
            <a:spLocks noGrp="1"/>
          </p:cNvSpPr>
          <p:nvPr>
            <p:ph idx="1"/>
          </p:nvPr>
        </p:nvSpPr>
        <p:spPr>
          <a:xfrm>
            <a:off x="285750" y="1071563"/>
            <a:ext cx="8401050" cy="5786437"/>
          </a:xfrm>
        </p:spPr>
        <p:txBody>
          <a:bodyPr/>
          <a:lstStyle/>
          <a:p>
            <a:pPr algn="just" rtl="1"/>
            <a:r>
              <a:rPr lang="fa-IR" sz="2200" b="1" smtClean="0">
                <a:cs typeface="Nazanin" panose="00000400000000000000" pitchFamily="2" charset="-78"/>
              </a:rPr>
              <a:t>مطلب شايان ذکراين است که " وحدت شخصيه " به اين معنا نيست که موجودات عالم همه " خداوند " باشند و سِمَت خدا را پيدا کنند .اين مطلب با دقت در توضيحات پيرامونِ وحدت شخصيه، روشن می شود. </a:t>
            </a:r>
          </a:p>
          <a:p>
            <a:pPr algn="just" rtl="1"/>
            <a:r>
              <a:rPr lang="fa-IR" sz="2200" b="1" smtClean="0">
                <a:cs typeface="Nazanin" panose="00000400000000000000" pitchFamily="2" charset="-78"/>
              </a:rPr>
              <a:t>خود عرفا هم بارها بر اين نکته پای فشرده اند که وحدت شخصيه و مقام فناء و بقاء،خدا بودنِ موجودات را نتيجه نمی دهد. زيرا موجوداتِ مختلف و متعدد از جهت  آنکه متعدد و مختلف اند ، تجليات و ظهورها ونمودهای آن وجود واحدند نه خود آن؛ و از آن جهت که محقق و موجودند با کل آن وجود واحد متحد نيستند؛ زيرا اگر قرار بود هر موجودی با تمام آن وجود واحد،متحد باشد( وبا توجه به اينکه موجوداتْ متعددند )وجود موجودات ديگر با آن واحد متحد نخواهد بود . پس آن وجود واحد بتمامه،غير از موجودات (از جهت تحقق ) است و هر چند موجودات از حيث تحقق و موجوديت متنی جدای از متن آن وجود واحد ندارند اما بايد ميان آن وجود واحد،بتمامه، وموجوديت وتحقق موجودات فرق گذاشت. </a:t>
            </a:r>
          </a:p>
          <a:p>
            <a:pPr algn="just" rtl="1"/>
            <a:r>
              <a:rPr lang="fa-IR" sz="2200" b="1" smtClean="0">
                <a:cs typeface="Nazanin" panose="00000400000000000000" pitchFamily="2" charset="-78"/>
              </a:rPr>
              <a:t>بدين ترتيب در عرفان موجودات چه از جهت کثرت و چه از جهت موجوديت از خداوند ممتازند . بدين معنا که کثرت در موجودات (:ظهورات) راه دارد ؛زيرا ظهور وجودند،اما در خداوند نه ونيز خداوند وجود نامحدود دارد ولی موجوداتْ </a:t>
            </a:r>
            <a:r>
              <a:rPr lang="fa-IR" sz="2200" b="1" smtClean="0">
                <a:cs typeface="Nazanin" panose="00000400000000000000" pitchFamily="2" charset="-78"/>
                <a:hlinkClick r:id="rId3" action="ppaction://hlinksldjump"/>
              </a:rPr>
              <a:t>محدودند.</a:t>
            </a:r>
            <a:endParaRPr lang="fa-IR" sz="2200" smtClean="0"/>
          </a:p>
        </p:txBody>
      </p:sp>
    </p:spTree>
  </p:cSld>
  <p:clrMapOvr>
    <a:masterClrMapping/>
  </p:clrMapOvr>
  <p:transition spd="slow">
    <p:checker dir="vert"/>
    <p:sndAc>
      <p:stSnd>
        <p:snd r:embed="rId2"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968375"/>
          </a:xfrm>
        </p:spPr>
        <p:txBody>
          <a:bodyPr/>
          <a:lstStyle/>
          <a:p>
            <a:pPr rtl="1">
              <a:defRPr/>
            </a:pPr>
            <a:r>
              <a:rPr lang="fa-IR" dirty="0" smtClean="0"/>
              <a:t>مبحث سوم: فروعات وحدت وجود</a:t>
            </a:r>
            <a:endParaRPr lang="fa-IR" dirty="0"/>
          </a:p>
        </p:txBody>
      </p:sp>
      <p:sp>
        <p:nvSpPr>
          <p:cNvPr id="64515" name="Content Placeholder 2"/>
          <p:cNvSpPr>
            <a:spLocks noGrp="1"/>
          </p:cNvSpPr>
          <p:nvPr>
            <p:ph idx="1"/>
          </p:nvPr>
        </p:nvSpPr>
        <p:spPr>
          <a:xfrm>
            <a:off x="214313" y="1143000"/>
            <a:ext cx="8786812" cy="5715000"/>
          </a:xfrm>
        </p:spPr>
        <p:txBody>
          <a:bodyPr/>
          <a:lstStyle/>
          <a:p>
            <a:pPr algn="ctr" rtl="1">
              <a:buFontTx/>
              <a:buNone/>
            </a:pPr>
            <a:r>
              <a:rPr lang="fa-IR" sz="4000" b="1" smtClean="0">
                <a:cs typeface="Nazanin" panose="00000400000000000000" pitchFamily="2" charset="-78"/>
              </a:rPr>
              <a:t>اطلاق؛تجلي؛اسم</a:t>
            </a:r>
          </a:p>
          <a:p>
            <a:pPr algn="just" rtl="1"/>
            <a:r>
              <a:rPr lang="fa-IR" sz="2800" b="1" smtClean="0">
                <a:cs typeface="Nazanin" panose="00000400000000000000" pitchFamily="2" charset="-78"/>
              </a:rPr>
              <a:t>1) اطلاق به معنای بی حدوحصر بودن است.چنين موجودي اگردرعالمِ واقع،محقق باشد،همه مراتب و عوالم هستی را پرخواهد نمود و الا محدود مي گردد.</a:t>
            </a:r>
            <a:endParaRPr lang="en-US" sz="2800" b="1" smtClean="0">
              <a:cs typeface="Nazanin" panose="00000400000000000000" pitchFamily="2" charset="-78"/>
            </a:endParaRPr>
          </a:p>
          <a:p>
            <a:pPr algn="just" rtl="1">
              <a:buFontTx/>
              <a:buNone/>
            </a:pPr>
            <a:r>
              <a:rPr lang="fa-IR" sz="2800" b="1" smtClean="0">
                <a:cs typeface="Nazanin" panose="00000400000000000000" pitchFamily="2" charset="-78"/>
              </a:rPr>
              <a:t> 2)خداوند در مقامِ ذات صفات را بصورت نامتمايز دارد ، وقتي صفات بصورتِ منحازومتمايز در می آيد موجودات به وجود مي آيند،به بروز و ظهورِ صفات حق تجلی گفته می شود.</a:t>
            </a:r>
          </a:p>
          <a:p>
            <a:pPr algn="just" rtl="1">
              <a:buFontTx/>
              <a:buNone/>
            </a:pPr>
            <a:r>
              <a:rPr lang="fa-IR" sz="2800" b="1" smtClean="0">
                <a:cs typeface="Nazanin" panose="00000400000000000000" pitchFamily="2" charset="-78"/>
              </a:rPr>
              <a:t>3)تجلی ومتجلی(يعنی آن شخصی که جلوه کرده) از يکديگر جدا نيست،پس درمتن همه اين تجليات وظهورها، خداوند حاضر است دراثرحضورذات درتعينات وتجليات،ذات حق در هر موطن، بايک صفت خاصِ خودقرين می شودودرنتيجه، يک«اسم» عرفانی پديدمی </a:t>
            </a:r>
            <a:r>
              <a:rPr lang="fa-IR" sz="2800" b="1" smtClean="0">
                <a:cs typeface="Nazanin" panose="00000400000000000000" pitchFamily="2" charset="-78"/>
                <a:hlinkClick r:id="rId3" action="ppaction://hlinksldjump"/>
              </a:rPr>
              <a:t>آيد.</a:t>
            </a:r>
            <a:r>
              <a:rPr lang="fa-IR" sz="2800" b="1" smtClean="0"/>
              <a:t> </a:t>
            </a:r>
            <a:endParaRPr lang="fa-IR" sz="2800" smtClean="0"/>
          </a:p>
        </p:txBody>
      </p:sp>
    </p:spTree>
  </p:cSld>
  <p:clrMapOvr>
    <a:masterClrMapping/>
  </p:clrMapOvr>
  <p:transition spd="slow">
    <p:checker dir="vert"/>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23850" y="260350"/>
            <a:ext cx="8820150" cy="1184275"/>
          </a:xfrm>
        </p:spPr>
        <p:txBody>
          <a:bodyPr/>
          <a:lstStyle/>
          <a:p>
            <a:pPr rtl="1"/>
            <a:r>
              <a:rPr lang="fa-IR" b="1" smtClean="0">
                <a:latin typeface="Arial" panose="020B0604020202020204" pitchFamily="34" charset="0"/>
                <a:cs typeface="Titr" pitchFamily="2" charset="-78"/>
                <a:hlinkClick r:id="rId2" action="ppaction://hlinksldjump"/>
              </a:rPr>
              <a:t>گفته هاي خود عرفا در باب اسلامي بودن مايه هاي عرفان</a:t>
            </a:r>
            <a:endParaRPr lang="en-US" b="1" smtClean="0">
              <a:latin typeface="Arial" panose="020B0604020202020204" pitchFamily="34" charset="0"/>
              <a:cs typeface="Titr" pitchFamily="2" charset="-78"/>
            </a:endParaRPr>
          </a:p>
        </p:txBody>
      </p:sp>
      <p:sp>
        <p:nvSpPr>
          <p:cNvPr id="350211" name="Rectangle 3"/>
          <p:cNvSpPr>
            <a:spLocks noGrp="1" noChangeArrowheads="1"/>
          </p:cNvSpPr>
          <p:nvPr>
            <p:ph type="body" idx="1"/>
          </p:nvPr>
        </p:nvSpPr>
        <p:spPr>
          <a:xfrm>
            <a:off x="250825" y="1628775"/>
            <a:ext cx="8893175" cy="5229225"/>
          </a:xfrm>
        </p:spPr>
        <p:txBody>
          <a:bodyPr/>
          <a:lstStyle/>
          <a:p>
            <a:pPr algn="r" rtl="1"/>
            <a:r>
              <a:rPr lang="fa-IR" sz="2800" smtClean="0">
                <a:latin typeface="Arial" panose="020B0604020202020204" pitchFamily="34" charset="0"/>
                <a:cs typeface="Nazanin" panose="00000400000000000000" pitchFamily="2" charset="-78"/>
              </a:rPr>
              <a:t>جنيد بغدادي :اين راه (عرفان) کسي رود که کتاب خداي عز و جل بر دست راست گرفته باشد و سنت مصطفي(ص)بر دست چپ گرفته و به روشنايي اين دو شمع مي رود تا نه در مغاک شبهت افتد و نه در ظلمت بدعت </a:t>
            </a:r>
          </a:p>
          <a:p>
            <a:pPr algn="r" rtl="1"/>
            <a:r>
              <a:rPr lang="fa-IR" sz="2800" smtClean="0">
                <a:latin typeface="Arial" panose="020B0604020202020204" pitchFamily="34" charset="0"/>
                <a:cs typeface="Nazanin" panose="00000400000000000000" pitchFamily="2" charset="-78"/>
              </a:rPr>
              <a:t>شيخ ما در اصول و فروع و بلا کشيدن امير المؤمنين علي(ع) است</a:t>
            </a:r>
          </a:p>
          <a:p>
            <a:pPr algn="r" rtl="1"/>
            <a:r>
              <a:rPr lang="fa-IR" sz="2800" smtClean="0">
                <a:latin typeface="Arial" panose="020B0604020202020204" pitchFamily="34" charset="0"/>
                <a:cs typeface="Nazanin" panose="00000400000000000000" pitchFamily="2" charset="-78"/>
              </a:rPr>
              <a:t>اگر مرتضي يک سخن به کرامت نگفتي اصحاب طريقت(عرفا) چه کردندي؟ </a:t>
            </a:r>
          </a:p>
          <a:p>
            <a:pPr algn="r" rtl="1"/>
            <a:r>
              <a:rPr lang="fa-IR" sz="2800" smtClean="0">
                <a:latin typeface="Arial" panose="020B0604020202020204" pitchFamily="34" charset="0"/>
                <a:cs typeface="Nazanin" panose="00000400000000000000" pitchFamily="2" charset="-78"/>
              </a:rPr>
              <a:t>الطرق کلها مسدود</a:t>
            </a:r>
            <a:r>
              <a:rPr lang="fa-IR" sz="2800" smtClean="0">
                <a:latin typeface="Arial" panose="020B0604020202020204" pitchFamily="34" charset="0"/>
                <a:cs typeface="Zar" panose="00000400000000000000" pitchFamily="2" charset="-78"/>
              </a:rPr>
              <a:t>هْْ</a:t>
            </a:r>
            <a:r>
              <a:rPr lang="fa-IR" sz="2800" smtClean="0">
                <a:latin typeface="Arial" panose="020B0604020202020204" pitchFamily="34" charset="0"/>
                <a:cs typeface="Nazanin" panose="00000400000000000000" pitchFamily="2" charset="-78"/>
              </a:rPr>
              <a:t> علي الخلق الا من اقتفي اثر الرسول و اتبع سنته و لزم طريقته</a:t>
            </a:r>
          </a:p>
          <a:p>
            <a:pPr algn="r" rtl="1"/>
            <a:r>
              <a:rPr lang="fa-IR" sz="2800" smtClean="0">
                <a:latin typeface="Arial" panose="020B0604020202020204" pitchFamily="34" charset="0"/>
                <a:cs typeface="Nazanin" panose="00000400000000000000" pitchFamily="2" charset="-78"/>
              </a:rPr>
              <a:t>مذهبنا هذا مقيد بأصول الکتاب و السّنه</a:t>
            </a:r>
            <a:r>
              <a:rPr lang="fa-IR" sz="2800" smtClean="0">
                <a:latin typeface="Arial" panose="020B0604020202020204" pitchFamily="34" charset="0"/>
                <a:cs typeface="Zar" panose="00000400000000000000" pitchFamily="2" charset="-78"/>
              </a:rPr>
              <a:t>ْْ </a:t>
            </a:r>
          </a:p>
          <a:p>
            <a:pPr algn="r" rtl="1"/>
            <a:r>
              <a:rPr lang="fa-IR" sz="2800" smtClean="0">
                <a:latin typeface="Arial" panose="020B0604020202020204" pitchFamily="34" charset="0"/>
                <a:cs typeface="Nazanin" panose="00000400000000000000" pitchFamily="2" charset="-78"/>
              </a:rPr>
              <a:t>سهل تستري :کل وجد لا يشهد له الکتاب و السنه</a:t>
            </a:r>
            <a:r>
              <a:rPr lang="fa-IR" sz="2800" smtClean="0">
                <a:latin typeface="Arial" panose="020B0604020202020204" pitchFamily="34" charset="0"/>
                <a:cs typeface="Zar" panose="00000400000000000000" pitchFamily="2" charset="-78"/>
              </a:rPr>
              <a:t>ْْ </a:t>
            </a:r>
            <a:r>
              <a:rPr lang="fa-IR" sz="2800" smtClean="0">
                <a:latin typeface="Arial" panose="020B0604020202020204" pitchFamily="34" charset="0"/>
                <a:cs typeface="Nazanin" panose="00000400000000000000" pitchFamily="2" charset="-78"/>
              </a:rPr>
              <a:t>فباطل</a:t>
            </a:r>
          </a:p>
          <a:p>
            <a:pPr algn="r" rtl="1"/>
            <a:r>
              <a:rPr lang="fa-IR" sz="2800" smtClean="0">
                <a:latin typeface="Arial" panose="020B0604020202020204" pitchFamily="34" charset="0"/>
                <a:cs typeface="Nazanin" panose="00000400000000000000" pitchFamily="2" charset="-78"/>
              </a:rPr>
              <a:t>ابن عطاء :من الزم نفسه آداب الشريعه</a:t>
            </a:r>
            <a:r>
              <a:rPr lang="fa-IR" sz="2800" smtClean="0">
                <a:latin typeface="Arial" panose="020B0604020202020204" pitchFamily="34" charset="0"/>
                <a:cs typeface="Zar" panose="00000400000000000000" pitchFamily="2" charset="-78"/>
              </a:rPr>
              <a:t>ْْ</a:t>
            </a:r>
            <a:r>
              <a:rPr lang="fa-IR" sz="2800" smtClean="0">
                <a:latin typeface="Arial" panose="020B0604020202020204" pitchFamily="34" charset="0"/>
                <a:cs typeface="Nazanin" panose="00000400000000000000" pitchFamily="2" charset="-78"/>
              </a:rPr>
              <a:t> نوّر الله قلبه بنور المعرفه</a:t>
            </a:r>
            <a:r>
              <a:rPr lang="fa-IR" sz="2800" smtClean="0">
                <a:latin typeface="Arial" panose="020B0604020202020204" pitchFamily="34" charset="0"/>
                <a:cs typeface="Zar" panose="00000400000000000000" pitchFamily="2" charset="-78"/>
              </a:rPr>
              <a:t>ْْ</a:t>
            </a:r>
            <a:r>
              <a:rPr lang="fa-IR" sz="2800" smtClean="0">
                <a:latin typeface="Arial" panose="020B0604020202020204" pitchFamily="34" charset="0"/>
                <a:cs typeface="Nazanin" panose="00000400000000000000" pitchFamily="2" charset="-78"/>
              </a:rPr>
              <a:t> و لا مقام اشرف من مقام متابعه</a:t>
            </a:r>
            <a:r>
              <a:rPr lang="fa-IR" sz="2800" smtClean="0">
                <a:latin typeface="Arial" panose="020B0604020202020204" pitchFamily="34" charset="0"/>
                <a:cs typeface="Zar" panose="00000400000000000000" pitchFamily="2" charset="-78"/>
              </a:rPr>
              <a:t>ْْ</a:t>
            </a:r>
            <a:r>
              <a:rPr lang="fa-IR" sz="2800" smtClean="0">
                <a:latin typeface="Arial" panose="020B0604020202020204" pitchFamily="34" charset="0"/>
                <a:cs typeface="Nazanin" panose="00000400000000000000" pitchFamily="2" charset="-78"/>
              </a:rPr>
              <a:t> الحبيب (ص) في اوامره و افعاله و اخلاقه</a:t>
            </a:r>
            <a:endParaRPr lang="en-US" sz="2800" smtClean="0">
              <a:latin typeface="Arial" panose="020B0604020202020204" pitchFamily="34" charset="0"/>
              <a:cs typeface="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50210"/>
                                        </p:tgtEl>
                                        <p:attrNameLst>
                                          <p:attrName>style.visibility</p:attrName>
                                        </p:attrNameLst>
                                      </p:cBhvr>
                                      <p:to>
                                        <p:strVal val="visible"/>
                                      </p:to>
                                    </p:set>
                                    <p:anim calcmode="lin" valueType="num">
                                      <p:cBhvr>
                                        <p:cTn id="7" dur="500" fill="hold"/>
                                        <p:tgtEl>
                                          <p:spTgt spid="3502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02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02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02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35021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350211">
                                            <p:txEl>
                                              <p:pRg st="0" end="0"/>
                                            </p:txEl>
                                          </p:spTgt>
                                        </p:tgtEl>
                                        <p:attrNameLst>
                                          <p:attrName>style.visibility</p:attrName>
                                        </p:attrNameLst>
                                      </p:cBhvr>
                                      <p:to>
                                        <p:strVal val="visible"/>
                                      </p:to>
                                    </p:set>
                                    <p:anim calcmode="lin" valueType="num">
                                      <p:cBhvr>
                                        <p:cTn id="17" dur="500" fill="hold"/>
                                        <p:tgtEl>
                                          <p:spTgt spid="35021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502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50211">
                                            <p:txEl>
                                              <p:pRg st="1" end="1"/>
                                            </p:txEl>
                                          </p:spTgt>
                                        </p:tgtEl>
                                        <p:attrNameLst>
                                          <p:attrName>style.visibility</p:attrName>
                                        </p:attrNameLst>
                                      </p:cBhvr>
                                      <p:to>
                                        <p:strVal val="visible"/>
                                      </p:to>
                                    </p:set>
                                    <p:anim calcmode="lin" valueType="num">
                                      <p:cBhvr>
                                        <p:cTn id="23" dur="500" fill="hold"/>
                                        <p:tgtEl>
                                          <p:spTgt spid="35021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02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50211">
                                            <p:txEl>
                                              <p:pRg st="2" end="2"/>
                                            </p:txEl>
                                          </p:spTgt>
                                        </p:tgtEl>
                                        <p:attrNameLst>
                                          <p:attrName>style.visibility</p:attrName>
                                        </p:attrNameLst>
                                      </p:cBhvr>
                                      <p:to>
                                        <p:strVal val="visible"/>
                                      </p:to>
                                    </p:set>
                                    <p:anim calcmode="lin" valueType="num">
                                      <p:cBhvr>
                                        <p:cTn id="29" dur="500" fill="hold"/>
                                        <p:tgtEl>
                                          <p:spTgt spid="35021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502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50211">
                                            <p:txEl>
                                              <p:pRg st="3" end="3"/>
                                            </p:txEl>
                                          </p:spTgt>
                                        </p:tgtEl>
                                        <p:attrNameLst>
                                          <p:attrName>style.visibility</p:attrName>
                                        </p:attrNameLst>
                                      </p:cBhvr>
                                      <p:to>
                                        <p:strVal val="visible"/>
                                      </p:to>
                                    </p:set>
                                    <p:anim calcmode="lin" valueType="num">
                                      <p:cBhvr>
                                        <p:cTn id="35" dur="500" fill="hold"/>
                                        <p:tgtEl>
                                          <p:spTgt spid="35021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502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50211">
                                            <p:txEl>
                                              <p:pRg st="4" end="4"/>
                                            </p:txEl>
                                          </p:spTgt>
                                        </p:tgtEl>
                                        <p:attrNameLst>
                                          <p:attrName>style.visibility</p:attrName>
                                        </p:attrNameLst>
                                      </p:cBhvr>
                                      <p:to>
                                        <p:strVal val="visible"/>
                                      </p:to>
                                    </p:set>
                                    <p:anim calcmode="lin" valueType="num">
                                      <p:cBhvr>
                                        <p:cTn id="41" dur="500" fill="hold"/>
                                        <p:tgtEl>
                                          <p:spTgt spid="350211">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502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50211">
                                            <p:txEl>
                                              <p:pRg st="5" end="5"/>
                                            </p:txEl>
                                          </p:spTgt>
                                        </p:tgtEl>
                                        <p:attrNameLst>
                                          <p:attrName>style.visibility</p:attrName>
                                        </p:attrNameLst>
                                      </p:cBhvr>
                                      <p:to>
                                        <p:strVal val="visible"/>
                                      </p:to>
                                    </p:set>
                                    <p:anim calcmode="lin" valueType="num">
                                      <p:cBhvr>
                                        <p:cTn id="47" dur="500" fill="hold"/>
                                        <p:tgtEl>
                                          <p:spTgt spid="35021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5021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50211">
                                            <p:txEl>
                                              <p:pRg st="6" end="6"/>
                                            </p:txEl>
                                          </p:spTgt>
                                        </p:tgtEl>
                                        <p:attrNameLst>
                                          <p:attrName>style.visibility</p:attrName>
                                        </p:attrNameLst>
                                      </p:cBhvr>
                                      <p:to>
                                        <p:strVal val="visible"/>
                                      </p:to>
                                    </p:set>
                                    <p:anim calcmode="lin" valueType="num">
                                      <p:cBhvr>
                                        <p:cTn id="53" dur="500" fill="hold"/>
                                        <p:tgtEl>
                                          <p:spTgt spid="350211">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35021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2" nodeType="clickEffect">
                                  <p:stCondLst>
                                    <p:cond delay="0"/>
                                  </p:stCondLst>
                                  <p:childTnLst>
                                    <p:anim calcmode="lin" valueType="num">
                                      <p:cBhvr>
                                        <p:cTn id="58" dur="500" fill="hold"/>
                                        <p:tgtEl>
                                          <p:spTgt spid="350210"/>
                                        </p:tgtEl>
                                        <p:attrNameLst>
                                          <p:attrName>ppt_w</p:attrName>
                                        </p:attrNameLst>
                                      </p:cBhvr>
                                      <p:tavLst>
                                        <p:tav tm="0">
                                          <p:val>
                                            <p:strVal val="ppt_w"/>
                                          </p:val>
                                        </p:tav>
                                        <p:tav tm="100000">
                                          <p:val>
                                            <p:fltVal val="0"/>
                                          </p:val>
                                        </p:tav>
                                      </p:tavLst>
                                    </p:anim>
                                    <p:anim calcmode="lin" valueType="num">
                                      <p:cBhvr>
                                        <p:cTn id="59" dur="500" fill="hold"/>
                                        <p:tgtEl>
                                          <p:spTgt spid="350210"/>
                                        </p:tgtEl>
                                        <p:attrNameLst>
                                          <p:attrName>ppt_h</p:attrName>
                                        </p:attrNameLst>
                                      </p:cBhvr>
                                      <p:tavLst>
                                        <p:tav tm="0">
                                          <p:val>
                                            <p:strVal val="ppt_h"/>
                                          </p:val>
                                        </p:tav>
                                        <p:tav tm="100000">
                                          <p:val>
                                            <p:fltVal val="0"/>
                                          </p:val>
                                        </p:tav>
                                      </p:tavLst>
                                    </p:anim>
                                    <p:set>
                                      <p:cBhvr>
                                        <p:cTn id="60" dur="1" fill="hold">
                                          <p:stCondLst>
                                            <p:cond delay="499"/>
                                          </p:stCondLst>
                                        </p:cTn>
                                        <p:tgtEl>
                                          <p:spTgt spid="350210"/>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350211">
                                            <p:txEl>
                                              <p:pRg st="0" end="0"/>
                                            </p:txEl>
                                          </p:spTgt>
                                        </p:tgtEl>
                                        <p:attrNameLst>
                                          <p:attrName>ppt_w</p:attrName>
                                        </p:attrNameLst>
                                      </p:cBhvr>
                                      <p:tavLst>
                                        <p:tav tm="0">
                                          <p:val>
                                            <p:strVal val="ppt_w"/>
                                          </p:val>
                                        </p:tav>
                                        <p:tav tm="100000">
                                          <p:val>
                                            <p:fltVal val="0"/>
                                          </p:val>
                                        </p:tav>
                                      </p:tavLst>
                                    </p:anim>
                                    <p:anim calcmode="lin" valueType="num">
                                      <p:cBhvr>
                                        <p:cTn id="63" dur="500" fill="hold"/>
                                        <p:tgtEl>
                                          <p:spTgt spid="350211">
                                            <p:txEl>
                                              <p:pRg st="0" end="0"/>
                                            </p:txEl>
                                          </p:spTgt>
                                        </p:tgtEl>
                                        <p:attrNameLst>
                                          <p:attrName>ppt_h</p:attrName>
                                        </p:attrNameLst>
                                      </p:cBhvr>
                                      <p:tavLst>
                                        <p:tav tm="0">
                                          <p:val>
                                            <p:strVal val="ppt_h"/>
                                          </p:val>
                                        </p:tav>
                                        <p:tav tm="100000">
                                          <p:val>
                                            <p:fltVal val="0"/>
                                          </p:val>
                                        </p:tav>
                                      </p:tavLst>
                                    </p:anim>
                                    <p:set>
                                      <p:cBhvr>
                                        <p:cTn id="64" dur="1" fill="hold">
                                          <p:stCondLst>
                                            <p:cond delay="499"/>
                                          </p:stCondLst>
                                        </p:cTn>
                                        <p:tgtEl>
                                          <p:spTgt spid="350211">
                                            <p:txEl>
                                              <p:pRg st="0" end="0"/>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350211">
                                            <p:txEl>
                                              <p:pRg st="1" end="1"/>
                                            </p:txEl>
                                          </p:spTgt>
                                        </p:tgtEl>
                                        <p:attrNameLst>
                                          <p:attrName>ppt_w</p:attrName>
                                        </p:attrNameLst>
                                      </p:cBhvr>
                                      <p:tavLst>
                                        <p:tav tm="0">
                                          <p:val>
                                            <p:strVal val="ppt_w"/>
                                          </p:val>
                                        </p:tav>
                                        <p:tav tm="100000">
                                          <p:val>
                                            <p:fltVal val="0"/>
                                          </p:val>
                                        </p:tav>
                                      </p:tavLst>
                                    </p:anim>
                                    <p:anim calcmode="lin" valueType="num">
                                      <p:cBhvr>
                                        <p:cTn id="67" dur="500" fill="hold"/>
                                        <p:tgtEl>
                                          <p:spTgt spid="350211">
                                            <p:txEl>
                                              <p:pRg st="1" end="1"/>
                                            </p:txEl>
                                          </p:spTgt>
                                        </p:tgtEl>
                                        <p:attrNameLst>
                                          <p:attrName>ppt_h</p:attrName>
                                        </p:attrNameLst>
                                      </p:cBhvr>
                                      <p:tavLst>
                                        <p:tav tm="0">
                                          <p:val>
                                            <p:strVal val="ppt_h"/>
                                          </p:val>
                                        </p:tav>
                                        <p:tav tm="100000">
                                          <p:val>
                                            <p:fltVal val="0"/>
                                          </p:val>
                                        </p:tav>
                                      </p:tavLst>
                                    </p:anim>
                                    <p:set>
                                      <p:cBhvr>
                                        <p:cTn id="68" dur="1" fill="hold">
                                          <p:stCondLst>
                                            <p:cond delay="499"/>
                                          </p:stCondLst>
                                        </p:cTn>
                                        <p:tgtEl>
                                          <p:spTgt spid="350211">
                                            <p:txEl>
                                              <p:pRg st="1" end="1"/>
                                            </p:txEl>
                                          </p:spTgt>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500" fill="hold"/>
                                        <p:tgtEl>
                                          <p:spTgt spid="350211">
                                            <p:txEl>
                                              <p:pRg st="2" end="2"/>
                                            </p:txEl>
                                          </p:spTgt>
                                        </p:tgtEl>
                                        <p:attrNameLst>
                                          <p:attrName>ppt_w</p:attrName>
                                        </p:attrNameLst>
                                      </p:cBhvr>
                                      <p:tavLst>
                                        <p:tav tm="0">
                                          <p:val>
                                            <p:strVal val="ppt_w"/>
                                          </p:val>
                                        </p:tav>
                                        <p:tav tm="100000">
                                          <p:val>
                                            <p:fltVal val="0"/>
                                          </p:val>
                                        </p:tav>
                                      </p:tavLst>
                                    </p:anim>
                                    <p:anim calcmode="lin" valueType="num">
                                      <p:cBhvr>
                                        <p:cTn id="71" dur="500" fill="hold"/>
                                        <p:tgtEl>
                                          <p:spTgt spid="350211">
                                            <p:txEl>
                                              <p:pRg st="2" end="2"/>
                                            </p:txEl>
                                          </p:spTgt>
                                        </p:tgtEl>
                                        <p:attrNameLst>
                                          <p:attrName>ppt_h</p:attrName>
                                        </p:attrNameLst>
                                      </p:cBhvr>
                                      <p:tavLst>
                                        <p:tav tm="0">
                                          <p:val>
                                            <p:strVal val="ppt_h"/>
                                          </p:val>
                                        </p:tav>
                                        <p:tav tm="100000">
                                          <p:val>
                                            <p:fltVal val="0"/>
                                          </p:val>
                                        </p:tav>
                                      </p:tavLst>
                                    </p:anim>
                                    <p:set>
                                      <p:cBhvr>
                                        <p:cTn id="72" dur="1" fill="hold">
                                          <p:stCondLst>
                                            <p:cond delay="499"/>
                                          </p:stCondLst>
                                        </p:cTn>
                                        <p:tgtEl>
                                          <p:spTgt spid="350211">
                                            <p:txEl>
                                              <p:pRg st="2" end="2"/>
                                            </p:txEl>
                                          </p:spTgt>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fill="hold"/>
                                        <p:tgtEl>
                                          <p:spTgt spid="350211">
                                            <p:txEl>
                                              <p:pRg st="3" end="3"/>
                                            </p:txEl>
                                          </p:spTgt>
                                        </p:tgtEl>
                                        <p:attrNameLst>
                                          <p:attrName>ppt_w</p:attrName>
                                        </p:attrNameLst>
                                      </p:cBhvr>
                                      <p:tavLst>
                                        <p:tav tm="0">
                                          <p:val>
                                            <p:strVal val="ppt_w"/>
                                          </p:val>
                                        </p:tav>
                                        <p:tav tm="100000">
                                          <p:val>
                                            <p:fltVal val="0"/>
                                          </p:val>
                                        </p:tav>
                                      </p:tavLst>
                                    </p:anim>
                                    <p:anim calcmode="lin" valueType="num">
                                      <p:cBhvr>
                                        <p:cTn id="75" dur="500" fill="hold"/>
                                        <p:tgtEl>
                                          <p:spTgt spid="350211">
                                            <p:txEl>
                                              <p:pRg st="3" end="3"/>
                                            </p:txEl>
                                          </p:spTgt>
                                        </p:tgtEl>
                                        <p:attrNameLst>
                                          <p:attrName>ppt_h</p:attrName>
                                        </p:attrNameLst>
                                      </p:cBhvr>
                                      <p:tavLst>
                                        <p:tav tm="0">
                                          <p:val>
                                            <p:strVal val="ppt_h"/>
                                          </p:val>
                                        </p:tav>
                                        <p:tav tm="100000">
                                          <p:val>
                                            <p:fltVal val="0"/>
                                          </p:val>
                                        </p:tav>
                                      </p:tavLst>
                                    </p:anim>
                                    <p:set>
                                      <p:cBhvr>
                                        <p:cTn id="76" dur="1" fill="hold">
                                          <p:stCondLst>
                                            <p:cond delay="499"/>
                                          </p:stCondLst>
                                        </p:cTn>
                                        <p:tgtEl>
                                          <p:spTgt spid="350211">
                                            <p:txEl>
                                              <p:pRg st="3" end="3"/>
                                            </p:txEl>
                                          </p:spTgt>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fill="hold"/>
                                        <p:tgtEl>
                                          <p:spTgt spid="350211">
                                            <p:txEl>
                                              <p:pRg st="4" end="4"/>
                                            </p:txEl>
                                          </p:spTgt>
                                        </p:tgtEl>
                                        <p:attrNameLst>
                                          <p:attrName>ppt_w</p:attrName>
                                        </p:attrNameLst>
                                      </p:cBhvr>
                                      <p:tavLst>
                                        <p:tav tm="0">
                                          <p:val>
                                            <p:strVal val="ppt_w"/>
                                          </p:val>
                                        </p:tav>
                                        <p:tav tm="100000">
                                          <p:val>
                                            <p:fltVal val="0"/>
                                          </p:val>
                                        </p:tav>
                                      </p:tavLst>
                                    </p:anim>
                                    <p:anim calcmode="lin" valueType="num">
                                      <p:cBhvr>
                                        <p:cTn id="79" dur="500" fill="hold"/>
                                        <p:tgtEl>
                                          <p:spTgt spid="350211">
                                            <p:txEl>
                                              <p:pRg st="4" end="4"/>
                                            </p:txEl>
                                          </p:spTgt>
                                        </p:tgtEl>
                                        <p:attrNameLst>
                                          <p:attrName>ppt_h</p:attrName>
                                        </p:attrNameLst>
                                      </p:cBhvr>
                                      <p:tavLst>
                                        <p:tav tm="0">
                                          <p:val>
                                            <p:strVal val="ppt_h"/>
                                          </p:val>
                                        </p:tav>
                                        <p:tav tm="100000">
                                          <p:val>
                                            <p:fltVal val="0"/>
                                          </p:val>
                                        </p:tav>
                                      </p:tavLst>
                                    </p:anim>
                                    <p:set>
                                      <p:cBhvr>
                                        <p:cTn id="80" dur="1" fill="hold">
                                          <p:stCondLst>
                                            <p:cond delay="499"/>
                                          </p:stCondLst>
                                        </p:cTn>
                                        <p:tgtEl>
                                          <p:spTgt spid="350211">
                                            <p:txEl>
                                              <p:pRg st="4" end="4"/>
                                            </p:txEl>
                                          </p:spTgt>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fill="hold"/>
                                        <p:tgtEl>
                                          <p:spTgt spid="350211">
                                            <p:txEl>
                                              <p:pRg st="5" end="5"/>
                                            </p:txEl>
                                          </p:spTgt>
                                        </p:tgtEl>
                                        <p:attrNameLst>
                                          <p:attrName>ppt_w</p:attrName>
                                        </p:attrNameLst>
                                      </p:cBhvr>
                                      <p:tavLst>
                                        <p:tav tm="0">
                                          <p:val>
                                            <p:strVal val="ppt_w"/>
                                          </p:val>
                                        </p:tav>
                                        <p:tav tm="100000">
                                          <p:val>
                                            <p:fltVal val="0"/>
                                          </p:val>
                                        </p:tav>
                                      </p:tavLst>
                                    </p:anim>
                                    <p:anim calcmode="lin" valueType="num">
                                      <p:cBhvr>
                                        <p:cTn id="83" dur="500" fill="hold"/>
                                        <p:tgtEl>
                                          <p:spTgt spid="350211">
                                            <p:txEl>
                                              <p:pRg st="5" end="5"/>
                                            </p:txEl>
                                          </p:spTgt>
                                        </p:tgtEl>
                                        <p:attrNameLst>
                                          <p:attrName>ppt_h</p:attrName>
                                        </p:attrNameLst>
                                      </p:cBhvr>
                                      <p:tavLst>
                                        <p:tav tm="0">
                                          <p:val>
                                            <p:strVal val="ppt_h"/>
                                          </p:val>
                                        </p:tav>
                                        <p:tav tm="100000">
                                          <p:val>
                                            <p:fltVal val="0"/>
                                          </p:val>
                                        </p:tav>
                                      </p:tavLst>
                                    </p:anim>
                                    <p:set>
                                      <p:cBhvr>
                                        <p:cTn id="84" dur="1" fill="hold">
                                          <p:stCondLst>
                                            <p:cond delay="499"/>
                                          </p:stCondLst>
                                        </p:cTn>
                                        <p:tgtEl>
                                          <p:spTgt spid="350211">
                                            <p:txEl>
                                              <p:pRg st="5" end="5"/>
                                            </p:txEl>
                                          </p:spTgt>
                                        </p:tgtEl>
                                        <p:attrNameLst>
                                          <p:attrName>style.visibility</p:attrName>
                                        </p:attrNameLst>
                                      </p:cBhvr>
                                      <p:to>
                                        <p:strVal val="hidden"/>
                                      </p:to>
                                    </p:set>
                                  </p:childTnLst>
                                </p:cTn>
                              </p:par>
                              <p:par>
                                <p:cTn id="85" presetID="23" presetClass="exit" presetSubtype="32" fill="hold" grpId="1" nodeType="withEffect">
                                  <p:stCondLst>
                                    <p:cond delay="0"/>
                                  </p:stCondLst>
                                  <p:childTnLst>
                                    <p:anim calcmode="lin" valueType="num">
                                      <p:cBhvr>
                                        <p:cTn id="86" dur="500" fill="hold"/>
                                        <p:tgtEl>
                                          <p:spTgt spid="350211">
                                            <p:txEl>
                                              <p:pRg st="6" end="6"/>
                                            </p:txEl>
                                          </p:spTgt>
                                        </p:tgtEl>
                                        <p:attrNameLst>
                                          <p:attrName>ppt_w</p:attrName>
                                        </p:attrNameLst>
                                      </p:cBhvr>
                                      <p:tavLst>
                                        <p:tav tm="0">
                                          <p:val>
                                            <p:strVal val="ppt_w"/>
                                          </p:val>
                                        </p:tav>
                                        <p:tav tm="100000">
                                          <p:val>
                                            <p:fltVal val="0"/>
                                          </p:val>
                                        </p:tav>
                                      </p:tavLst>
                                    </p:anim>
                                    <p:anim calcmode="lin" valueType="num">
                                      <p:cBhvr>
                                        <p:cTn id="87" dur="500" fill="hold"/>
                                        <p:tgtEl>
                                          <p:spTgt spid="350211">
                                            <p:txEl>
                                              <p:pRg st="6" end="6"/>
                                            </p:txEl>
                                          </p:spTgt>
                                        </p:tgtEl>
                                        <p:attrNameLst>
                                          <p:attrName>ppt_h</p:attrName>
                                        </p:attrNameLst>
                                      </p:cBhvr>
                                      <p:tavLst>
                                        <p:tav tm="0">
                                          <p:val>
                                            <p:strVal val="ppt_h"/>
                                          </p:val>
                                        </p:tav>
                                        <p:tav tm="100000">
                                          <p:val>
                                            <p:fltVal val="0"/>
                                          </p:val>
                                        </p:tav>
                                      </p:tavLst>
                                    </p:anim>
                                    <p:set>
                                      <p:cBhvr>
                                        <p:cTn id="88" dur="1" fill="hold">
                                          <p:stCondLst>
                                            <p:cond delay="499"/>
                                          </p:stCondLst>
                                        </p:cTn>
                                        <p:tgtEl>
                                          <p:spTgt spid="35021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0" grpId="1"/>
      <p:bldP spid="350210" grpId="2"/>
      <p:bldP spid="350211" grpId="0" build="p"/>
      <p:bldP spid="350211" grpId="1" build="allAtOnce"/>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27088" y="-315913"/>
            <a:ext cx="7543800" cy="1295401"/>
          </a:xfrm>
        </p:spPr>
        <p:txBody>
          <a:bodyPr/>
          <a:lstStyle/>
          <a:p>
            <a:pPr algn="ctr" rtl="1" eaLnBrk="1" hangingPunct="1"/>
            <a:r>
              <a:rPr lang="fa-IR" sz="5000" u="sng" dirty="0" smtClean="0">
                <a:solidFill>
                  <a:schemeClr val="bg1"/>
                </a:solidFill>
              </a:rPr>
              <a:t>فرع اول : اطلاق خداوند</a:t>
            </a:r>
            <a:endParaRPr lang="en-US" sz="5000" u="sng" dirty="0" smtClean="0">
              <a:solidFill>
                <a:schemeClr val="bg1"/>
              </a:solidFill>
            </a:endParaRPr>
          </a:p>
        </p:txBody>
      </p:sp>
      <p:sp>
        <p:nvSpPr>
          <p:cNvPr id="65539" name="Rectangle 3"/>
          <p:cNvSpPr>
            <a:spLocks noGrp="1" noChangeArrowheads="1"/>
          </p:cNvSpPr>
          <p:nvPr>
            <p:ph type="body" idx="1"/>
          </p:nvPr>
        </p:nvSpPr>
        <p:spPr>
          <a:xfrm>
            <a:off x="214313" y="1643063"/>
            <a:ext cx="8786812" cy="5000625"/>
          </a:xfrm>
        </p:spPr>
        <p:txBody>
          <a:bodyPr/>
          <a:lstStyle/>
          <a:p>
            <a:pPr algn="just" rtl="1" eaLnBrk="1" hangingPunct="1">
              <a:lnSpc>
                <a:spcPct val="90000"/>
              </a:lnSpc>
            </a:pPr>
            <a:r>
              <a:rPr lang="fa-IR" sz="2200" b="1" dirty="0" smtClean="0">
                <a:solidFill>
                  <a:schemeClr val="bg1"/>
                </a:solidFill>
              </a:rPr>
              <a:t> چنانکه گذشت عرفا معتقدند که تنها يک وجود است که کل هستی را فراگرفته است که آن وجود حق سبحانه است.پس وجودِ حقْ دارای ويژگيِی است که باعث شده همه هستی را فراگيردووجود حقيقی ديگری در کنارآن مطرح نشود.اين ويژگی «اطلاق» نام دارد.</a:t>
            </a:r>
          </a:p>
          <a:p>
            <a:pPr algn="just" rtl="1" eaLnBrk="1" hangingPunct="1">
              <a:lnSpc>
                <a:spcPct val="90000"/>
              </a:lnSpc>
            </a:pPr>
            <a:r>
              <a:rPr lang="fa-IR" sz="2200" b="1" dirty="0" smtClean="0">
                <a:solidFill>
                  <a:schemeClr val="bg1"/>
                </a:solidFill>
              </a:rPr>
              <a:t>اطلاق به معنای بی حدوحصر بودن است. به عبارت ديگر مطلق ، موجودی است که هيچ قيدومحدوديتی نداردوحدوحصری نمی شناسد.پس مطلق به معنای نامحدود و بی حدوحصراست.چنين چيزی اگردرعالمِ واقع،محقق باشد،همه مراتب و عوالم هستی را پرخواهد نمود.زيرا اگر دريک ياچند مرتبه از عوالم خلاصه شود،به اين معناست که درمراتب وعوالم ديگر نيست وهمين برای وی محدوديت وقيد محسوب می شود.به اين حضورِ درهمه مراتب هستی، «سريان» گفته می شود. پس اطلاق خارجی،همين سريان درتمام مراتب هستی است.</a:t>
            </a:r>
          </a:p>
          <a:p>
            <a:pPr algn="just" rtl="1" eaLnBrk="1" hangingPunct="1">
              <a:lnSpc>
                <a:spcPct val="90000"/>
              </a:lnSpc>
            </a:pPr>
            <a:r>
              <a:rPr lang="fa-IR" sz="2200" b="1" dirty="0" smtClean="0">
                <a:solidFill>
                  <a:schemeClr val="bg1"/>
                </a:solidFill>
              </a:rPr>
              <a:t>البته در مورد خداوند بايد دانست که وجود خداوند هم درهمه مراتب هستی حاضر است و هم دارای مقام و رتبه ای فراتر از همه مراتب است که اين رتبه و مقام را« مقام ذات يا غيب الهوية»می نامند،که مقام فوقِ سريانی خداوند است.پس اطلاق به اين معناست که ذات و وجود خداوند در همه مراتب هستی حضورِوجودی وسريان دارد وفوق آن مراتب نيز </a:t>
            </a:r>
            <a:r>
              <a:rPr lang="fa-IR" sz="2200" b="1" dirty="0" smtClean="0">
                <a:solidFill>
                  <a:schemeClr val="bg1"/>
                </a:solidFill>
                <a:hlinkClick r:id="rId3" action="ppaction://hlinksldjump"/>
              </a:rPr>
              <a:t>هست</a:t>
            </a:r>
            <a:r>
              <a:rPr lang="en-US" sz="2200" b="1" dirty="0" smtClean="0">
                <a:solidFill>
                  <a:schemeClr val="bg1"/>
                </a:solidFill>
                <a:hlinkClick r:id="rId3" action="ppaction://hlinksldjump"/>
              </a:rPr>
              <a:t> </a:t>
            </a:r>
            <a:endParaRPr lang="en-US" sz="22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55650" y="-387350"/>
            <a:ext cx="7772400" cy="1462088"/>
          </a:xfrm>
        </p:spPr>
        <p:txBody>
          <a:bodyPr/>
          <a:lstStyle/>
          <a:p>
            <a:pPr algn="ctr" rtl="1" eaLnBrk="1" hangingPunct="1"/>
            <a:r>
              <a:rPr lang="fa-IR" sz="5400" u="sng" dirty="0" smtClean="0">
                <a:solidFill>
                  <a:schemeClr val="bg1"/>
                </a:solidFill>
              </a:rPr>
              <a:t>فرع دوم : ظهور و تجلی</a:t>
            </a:r>
            <a:endParaRPr lang="en-US" sz="5400" u="sng" dirty="0" smtClean="0">
              <a:solidFill>
                <a:schemeClr val="bg1"/>
              </a:solidFill>
            </a:endParaRPr>
          </a:p>
        </p:txBody>
      </p:sp>
      <p:sp>
        <p:nvSpPr>
          <p:cNvPr id="66563" name="Rectangle 3"/>
          <p:cNvSpPr>
            <a:spLocks noGrp="1" noChangeArrowheads="1"/>
          </p:cNvSpPr>
          <p:nvPr>
            <p:ph type="body" idx="1"/>
          </p:nvPr>
        </p:nvSpPr>
        <p:spPr>
          <a:xfrm>
            <a:off x="214313" y="1714500"/>
            <a:ext cx="8715375" cy="5000625"/>
          </a:xfrm>
        </p:spPr>
        <p:txBody>
          <a:bodyPr/>
          <a:lstStyle/>
          <a:p>
            <a:pPr algn="just" rtl="1" eaLnBrk="1" hangingPunct="1">
              <a:lnSpc>
                <a:spcPct val="80000"/>
              </a:lnSpc>
              <a:buFont typeface="Wingdings" panose="05000000000000000000" pitchFamily="2" charset="2"/>
              <a:buNone/>
            </a:pPr>
            <a:r>
              <a:rPr lang="fa-IR" sz="2100" b="1" dirty="0" smtClean="0">
                <a:solidFill>
                  <a:schemeClr val="bg1"/>
                </a:solidFill>
              </a:rPr>
              <a:t>   گفته شدعرفا،کل هستی رايک وجودِ واحدِ شخصی می دانندکه همان خداوند است و موجودات عالم را موجودی مستقل از خداوند محسوب نمی کنند ، بلکه آنهارا اطوار و تجلياتِ وظهورها و شؤونِ آن وجود واحد می دانند.     </a:t>
            </a:r>
          </a:p>
          <a:p>
            <a:pPr algn="just" rtl="1" eaLnBrk="1" hangingPunct="1">
              <a:lnSpc>
                <a:spcPct val="80000"/>
              </a:lnSpc>
              <a:buFont typeface="Wingdings" panose="05000000000000000000" pitchFamily="2" charset="2"/>
              <a:buNone/>
            </a:pPr>
            <a:r>
              <a:rPr lang="fa-IR" sz="2100" b="1" dirty="0" smtClean="0">
                <a:solidFill>
                  <a:schemeClr val="bg1"/>
                </a:solidFill>
              </a:rPr>
              <a:t>   نيزگفته شدحق تعالی افزون بر مقام سَرَيان درمراتب هستی دارای مقام فوقِ سريان می باشد.خداوند در اين مقام،وجودِ همه مراتب را بنحوبسيط دارا می باشد.به عبارت ديگر، اين مواطن وموجودات ،که هريک در مرتبه خود ،بصورتِ متمايز ازديگری موجودند ، درمقامی بالاتر،يعنی ذاتِ حق بنحو نامتمايز و در وحدتی تام وتمام موجودمی باشند؛ زيرا هرچه درعالمِ موجودات است،از ذات خداوند سرچشمه گرفته ولذا تا ذات خداوند، واجدِ کمالاتِ وجودی موجودات نباشد،نمی توان تصديق کردآن موجودات از ذات او سرچشمه می گيرند.</a:t>
            </a:r>
          </a:p>
          <a:p>
            <a:pPr algn="just" rtl="1" eaLnBrk="1" hangingPunct="1">
              <a:lnSpc>
                <a:spcPct val="80000"/>
              </a:lnSpc>
              <a:buFont typeface="Wingdings" panose="05000000000000000000" pitchFamily="2" charset="2"/>
              <a:buNone/>
            </a:pPr>
            <a:r>
              <a:rPr lang="fa-IR" sz="2100" b="1" dirty="0" smtClean="0">
                <a:solidFill>
                  <a:schemeClr val="bg1"/>
                </a:solidFill>
              </a:rPr>
              <a:t>   حال خداوند در مقامِ سريان و پايينتر از مقام ذات،در هر مرتبه، يکی از اين صفات را که در ذاتش بصورت نامتمايز داشت، بصورتِ منحاز و متمايز در می آورد؛ به اين کار، بروز و ظهورِ صفات حق يا تجلی گفته می شود.</a:t>
            </a:r>
          </a:p>
          <a:p>
            <a:pPr algn="just" rtl="1" eaLnBrk="1" hangingPunct="1">
              <a:lnSpc>
                <a:spcPct val="80000"/>
              </a:lnSpc>
              <a:buFont typeface="Wingdings" panose="05000000000000000000" pitchFamily="2" charset="2"/>
              <a:buNone/>
            </a:pPr>
            <a:r>
              <a:rPr lang="fa-IR" sz="2100" b="1" dirty="0" smtClean="0">
                <a:solidFill>
                  <a:schemeClr val="bg1"/>
                </a:solidFill>
              </a:rPr>
              <a:t>   پس ظهوروتجلی به اين معناست که آن صفاتِِ درون ذات که بصورت بسيط ونامتمايز – ازديگرصفات- درذات حق وجودداشت درمقامی پايينتر،بصورتِ متمايزازيکديگر،يعنی بصورت تفصيلی،خودرانشان می دهد.</a:t>
            </a:r>
          </a:p>
          <a:p>
            <a:pPr algn="just" rtl="1" eaLnBrk="1" hangingPunct="1">
              <a:lnSpc>
                <a:spcPct val="80000"/>
              </a:lnSpc>
              <a:buFont typeface="Wingdings" panose="05000000000000000000" pitchFamily="2" charset="2"/>
              <a:buNone/>
            </a:pPr>
            <a:r>
              <a:rPr lang="fa-IR" sz="2100" b="1" dirty="0" smtClean="0">
                <a:solidFill>
                  <a:schemeClr val="bg1"/>
                </a:solidFill>
              </a:rPr>
              <a:t>   عرفا ازاين مطلب،چنين تعبير می کنندکه صفات حق در هرمرتبه ای ازمراتبِ هستی از کمون به بروزيااز بطون به ظهوردرمی آيد.بابروزوظهورهرصفت ازصفات حق،يک موجود ازموجودات هستی پديد </a:t>
            </a:r>
            <a:r>
              <a:rPr lang="fa-IR" sz="2100" b="1" dirty="0" smtClean="0">
                <a:solidFill>
                  <a:schemeClr val="bg1"/>
                </a:solidFill>
                <a:hlinkClick r:id="rId2" action="ppaction://hlinksldjump"/>
              </a:rPr>
              <a:t>می آيد.</a:t>
            </a:r>
            <a:endParaRPr lang="fa-IR" sz="2100" b="1" dirty="0" smtClean="0">
              <a:solidFill>
                <a:schemeClr val="bg1"/>
              </a:solidFill>
            </a:endParaRPr>
          </a:p>
          <a:p>
            <a:pPr algn="just" rtl="1" eaLnBrk="1" hangingPunct="1">
              <a:lnSpc>
                <a:spcPct val="80000"/>
              </a:lnSpc>
              <a:buFont typeface="Wingdings" panose="05000000000000000000" pitchFamily="2" charset="2"/>
              <a:buNone/>
            </a:pPr>
            <a:r>
              <a:rPr lang="fa-IR" sz="2100" b="1" dirty="0" smtClean="0">
                <a:solidFill>
                  <a:schemeClr val="bg1"/>
                </a:solidFill>
              </a:rPr>
              <a:t>   </a:t>
            </a:r>
          </a:p>
          <a:p>
            <a:pPr algn="just" rtl="1" eaLnBrk="1" hangingPunct="1">
              <a:lnSpc>
                <a:spcPct val="80000"/>
              </a:lnSpc>
              <a:buFont typeface="Wingdings" panose="05000000000000000000" pitchFamily="2" charset="2"/>
              <a:buNone/>
            </a:pPr>
            <a:endParaRPr lang="fa-IR" sz="2100" b="1" dirty="0" smtClean="0">
              <a:solidFill>
                <a:schemeClr val="bg1"/>
              </a:solidFill>
            </a:endParaRPr>
          </a:p>
          <a:p>
            <a:pPr algn="just" rtl="1" eaLnBrk="1" hangingPunct="1">
              <a:lnSpc>
                <a:spcPct val="80000"/>
              </a:lnSpc>
              <a:buFont typeface="Wingdings" panose="05000000000000000000" pitchFamily="2" charset="2"/>
              <a:buNone/>
            </a:pPr>
            <a:endParaRPr lang="fa-IR" sz="2100" b="1" dirty="0" smtClean="0">
              <a:solidFill>
                <a:schemeClr val="bg1"/>
              </a:solidFill>
            </a:endParaRPr>
          </a:p>
          <a:p>
            <a:pPr algn="just" rtl="1" eaLnBrk="1" hangingPunct="1">
              <a:lnSpc>
                <a:spcPct val="80000"/>
              </a:lnSpc>
              <a:buFont typeface="Wingdings" panose="05000000000000000000" pitchFamily="2" charset="2"/>
              <a:buNone/>
            </a:pPr>
            <a:endParaRPr lang="en-US" sz="21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8262" name="Rectangle 6"/>
          <p:cNvSpPr>
            <a:spLocks noGrp="1" noChangeArrowheads="1"/>
          </p:cNvSpPr>
          <p:nvPr>
            <p:ph type="title"/>
          </p:nvPr>
        </p:nvSpPr>
        <p:spPr/>
        <p:txBody>
          <a:bodyPr/>
          <a:lstStyle/>
          <a:p>
            <a:pPr rtl="1" eaLnBrk="1" hangingPunct="1">
              <a:defRPr/>
            </a:pPr>
            <a:r>
              <a:rPr lang="fa-IR" dirty="0" smtClean="0"/>
              <a:t>چند نکته مهم در باب تجلی</a:t>
            </a:r>
            <a:endParaRPr lang="en-US" dirty="0" smtClean="0"/>
          </a:p>
        </p:txBody>
      </p:sp>
      <p:sp>
        <p:nvSpPr>
          <p:cNvPr id="608265" name="Rectangle 9"/>
          <p:cNvSpPr>
            <a:spLocks noGrp="1" noChangeArrowheads="1"/>
          </p:cNvSpPr>
          <p:nvPr>
            <p:ph idx="1"/>
          </p:nvPr>
        </p:nvSpPr>
        <p:spPr/>
        <p:txBody>
          <a:bodyPr/>
          <a:lstStyle/>
          <a:p>
            <a:pPr algn="just" rtl="1" eaLnBrk="1" hangingPunct="1"/>
            <a:r>
              <a:rPr lang="fa-IR" sz="2400" b="1" smtClean="0"/>
              <a:t>هريک ازموجودات عالم رابدليل آنکه ظهوروبروز يکی از صفات حق است؛«شأن»حق می نامند. پس شأن همان تجلی است.</a:t>
            </a:r>
          </a:p>
          <a:p>
            <a:pPr algn="just" rtl="1" eaLnBrk="1" hangingPunct="1"/>
            <a:r>
              <a:rPr lang="fa-IR" sz="2400" b="1" smtClean="0"/>
              <a:t>تجلی وتشأن به اين معنا نيست که چيزی ازذات خداوند جدا شود؛ بلکه خداوندْ صفاتِ خود را دربيرون از ذات، جلوه می دهد که اين جلوات، تجلی ناميده می شود. اما وجود اين تعينات و تجليات، چيزی جز همان وجود ذاتِ حق نيست؛ زيرا روشن است که جلوه ونمودِ يک چيز، وجودی غيراز خودِ آن چيز ندارد. از اين رو،اين تجليات نه ازلحاظِ وجود، بلکه ازنظرنمود وظهور، با ذات حق وبا يکديگر متفاوت اند وگرنه ازنظر اصل وجود، يک چيزند که همان وجود ذات حق است؛ لذا عارف در پسِ ديدن پديده های عالم، آنها را ظهور ونمودِ حق می داند:</a:t>
            </a:r>
          </a:p>
          <a:p>
            <a:pPr algn="just" rtl="1" eaLnBrk="1" hangingPunct="1">
              <a:buFont typeface="Wingdings" panose="05000000000000000000" pitchFamily="2" charset="2"/>
              <a:buNone/>
            </a:pPr>
            <a:r>
              <a:rPr lang="fa-IR" sz="2400" b="1" smtClean="0"/>
              <a:t>          به هرجا بنگرم توپديدار آمدی   ای نانموده رخ تو چه بسيار </a:t>
            </a:r>
            <a:r>
              <a:rPr lang="fa-IR" sz="2400" b="1" smtClean="0">
                <a:hlinkClick r:id="rId2" action="ppaction://hlinksldjump"/>
              </a:rPr>
              <a:t>آمدی</a:t>
            </a:r>
            <a:endParaRPr lang="en-US" sz="2400" b="1"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08262"/>
                                        </p:tgtEl>
                                        <p:attrNameLst>
                                          <p:attrName>style.visibility</p:attrName>
                                        </p:attrNameLst>
                                      </p:cBhvr>
                                      <p:to>
                                        <p:strVal val="visible"/>
                                      </p:to>
                                    </p:set>
                                    <p:anim calcmode="lin" valueType="num">
                                      <p:cBhvr>
                                        <p:cTn id="7" dur="2000" fill="hold"/>
                                        <p:tgtEl>
                                          <p:spTgt spid="608262"/>
                                        </p:tgtEl>
                                        <p:attrNameLst>
                                          <p:attrName>ppt_w</p:attrName>
                                        </p:attrNameLst>
                                      </p:cBhvr>
                                      <p:tavLst>
                                        <p:tav tm="0">
                                          <p:val>
                                            <p:strVal val="#ppt_w"/>
                                          </p:val>
                                        </p:tav>
                                        <p:tav tm="100000">
                                          <p:val>
                                            <p:strVal val="#ppt_w"/>
                                          </p:val>
                                        </p:tav>
                                      </p:tavLst>
                                    </p:anim>
                                    <p:anim calcmode="lin" valueType="num">
                                      <p:cBhvr>
                                        <p:cTn id="8" dur="2000" fill="hold"/>
                                        <p:tgtEl>
                                          <p:spTgt spid="60826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08262"/>
                                        </p:tgtEl>
                                        <p:attrNameLst>
                                          <p:attrName>ppt_x</p:attrName>
                                        </p:attrNameLst>
                                      </p:cBhvr>
                                      <p:tavLst>
                                        <p:tav tm="0">
                                          <p:val>
                                            <p:strVal val="#ppt_x-.4"/>
                                          </p:val>
                                        </p:tav>
                                        <p:tav tm="100000">
                                          <p:val>
                                            <p:strVal val="#ppt_x"/>
                                          </p:val>
                                        </p:tav>
                                      </p:tavLst>
                                    </p:anim>
                                    <p:anim calcmode="lin" valueType="num">
                                      <p:cBhvr>
                                        <p:cTn id="10" dur="2000" fill="hold"/>
                                        <p:tgtEl>
                                          <p:spTgt spid="60826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08265">
                                            <p:txEl>
                                              <p:pRg st="0" end="0"/>
                                            </p:txEl>
                                          </p:spTgt>
                                        </p:tgtEl>
                                        <p:attrNameLst>
                                          <p:attrName>style.visibility</p:attrName>
                                        </p:attrNameLst>
                                      </p:cBhvr>
                                      <p:to>
                                        <p:strVal val="visible"/>
                                      </p:to>
                                    </p:set>
                                    <p:animEffect transition="in" filter="fade">
                                      <p:cBhvr>
                                        <p:cTn id="15" dur="500">
                                          <p:stCondLst>
                                            <p:cond delay="0"/>
                                          </p:stCondLst>
                                        </p:cTn>
                                        <p:tgtEl>
                                          <p:spTgt spid="608265">
                                            <p:txEl>
                                              <p:pRg st="0" end="0"/>
                                            </p:txEl>
                                          </p:spTgt>
                                        </p:tgtEl>
                                      </p:cBhvr>
                                    </p:animEffect>
                                    <p:anim calcmode="lin" valueType="num">
                                      <p:cBhvr>
                                        <p:cTn id="16" dur="500" fill="hold">
                                          <p:stCondLst>
                                            <p:cond delay="0"/>
                                          </p:stCondLst>
                                        </p:cTn>
                                        <p:tgtEl>
                                          <p:spTgt spid="60826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082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608265">
                                            <p:txEl>
                                              <p:pRg st="1" end="1"/>
                                            </p:txEl>
                                          </p:spTgt>
                                        </p:tgtEl>
                                        <p:attrNameLst>
                                          <p:attrName>style.visibility</p:attrName>
                                        </p:attrNameLst>
                                      </p:cBhvr>
                                      <p:to>
                                        <p:strVal val="visible"/>
                                      </p:to>
                                    </p:set>
                                    <p:animEffect transition="in" filter="fade">
                                      <p:cBhvr>
                                        <p:cTn id="22" dur="500">
                                          <p:stCondLst>
                                            <p:cond delay="0"/>
                                          </p:stCondLst>
                                        </p:cTn>
                                        <p:tgtEl>
                                          <p:spTgt spid="608265">
                                            <p:txEl>
                                              <p:pRg st="1" end="1"/>
                                            </p:txEl>
                                          </p:spTgt>
                                        </p:tgtEl>
                                      </p:cBhvr>
                                    </p:animEffect>
                                    <p:anim calcmode="lin" valueType="num">
                                      <p:cBhvr>
                                        <p:cTn id="23" dur="500" fill="hold">
                                          <p:stCondLst>
                                            <p:cond delay="0"/>
                                          </p:stCondLst>
                                        </p:cTn>
                                        <p:tgtEl>
                                          <p:spTgt spid="60826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6082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608265">
                                            <p:txEl>
                                              <p:pRg st="2" end="2"/>
                                            </p:txEl>
                                          </p:spTgt>
                                        </p:tgtEl>
                                        <p:attrNameLst>
                                          <p:attrName>style.visibility</p:attrName>
                                        </p:attrNameLst>
                                      </p:cBhvr>
                                      <p:to>
                                        <p:strVal val="visible"/>
                                      </p:to>
                                    </p:set>
                                    <p:animEffect transition="in" filter="fade">
                                      <p:cBhvr>
                                        <p:cTn id="29" dur="500">
                                          <p:stCondLst>
                                            <p:cond delay="0"/>
                                          </p:stCondLst>
                                        </p:cTn>
                                        <p:tgtEl>
                                          <p:spTgt spid="608265">
                                            <p:txEl>
                                              <p:pRg st="2" end="2"/>
                                            </p:txEl>
                                          </p:spTgt>
                                        </p:tgtEl>
                                      </p:cBhvr>
                                    </p:animEffect>
                                    <p:anim calcmode="lin" valueType="num">
                                      <p:cBhvr>
                                        <p:cTn id="30" dur="500" fill="hold">
                                          <p:stCondLst>
                                            <p:cond delay="0"/>
                                          </p:stCondLst>
                                        </p:cTn>
                                        <p:tgtEl>
                                          <p:spTgt spid="608265">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6082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2" grpId="0"/>
      <p:bldP spid="60826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442913" y="103188"/>
            <a:ext cx="8243887" cy="896937"/>
          </a:xfrm>
        </p:spPr>
        <p:txBody>
          <a:bodyPr/>
          <a:lstStyle/>
          <a:p>
            <a:pPr eaLnBrk="1" hangingPunct="1">
              <a:defRPr/>
            </a:pPr>
            <a:r>
              <a:rPr lang="fa-IR" dirty="0" smtClean="0"/>
              <a:t>فرع سوم: اسماء</a:t>
            </a:r>
            <a:endParaRPr lang="en-US" dirty="0" smtClean="0"/>
          </a:p>
        </p:txBody>
      </p:sp>
      <p:sp>
        <p:nvSpPr>
          <p:cNvPr id="628739" name="Rectangle 3"/>
          <p:cNvSpPr>
            <a:spLocks noGrp="1" noChangeArrowheads="1"/>
          </p:cNvSpPr>
          <p:nvPr>
            <p:ph idx="1"/>
          </p:nvPr>
        </p:nvSpPr>
        <p:spPr>
          <a:xfrm>
            <a:off x="457200" y="1214438"/>
            <a:ext cx="8229600" cy="4841875"/>
          </a:xfrm>
        </p:spPr>
        <p:txBody>
          <a:bodyPr/>
          <a:lstStyle/>
          <a:p>
            <a:pPr algn="just" rtl="1" eaLnBrk="1" hangingPunct="1"/>
            <a:r>
              <a:rPr lang="fa-IR" sz="2400" b="1" smtClean="0"/>
              <a:t>در بحث تجلی گفته شد؛هريک ازموجوداتِ عالم،بروز وظهورِ يکی ازصفات ذات حق است ونيزگفته شدتجلی ومتجلی(يعنی آن شخصی که جلوه کرده)ازيکديگر جدا نبوده ونمی توان تجلی راوجودی غير ازحق دانست.پس بايد گفت درمتن همه اين تجليات وظهورها،خداوند حاضر است واصل وجوداين تجليات،وجود خداوند سبحان است.</a:t>
            </a:r>
          </a:p>
          <a:p>
            <a:pPr algn="just" rtl="1" eaLnBrk="1" hangingPunct="1"/>
            <a:r>
              <a:rPr lang="fa-IR" sz="2400" b="1" smtClean="0"/>
              <a:t>باتوجه به اين مقدمه،بايدگفت که وجودحق،درهرمرتبه ازهستی،به رنگ وبوی آن مرتبه درمی آيدودرواقع ذاتْ به شکل خاصِ آن مرتبه ، نمودپيدامی کند.زيراهرمرتبه،تجلی وظهورِ خودِ خداوند است که حق تعالی در آن، حاضر است. پس می توان در هر مرتبه از هستی، ذات حق را همراه با آن مرتبه خاص دانست. و چون هر مرتبه ازهستی، يک تجلی ونمود است و تجلی، حاصلِ تمايزِيکی از صفاتِ ذات حق دربيرون است ، بايدگفت همراهیِ ذات با هر مرتبه ازهستی، به معنای مقارنتِ او با يکی از صفاتِ منحاز و ممتاز خودِ اوست که در بيرون از ذات ظهور يافته </a:t>
            </a:r>
            <a:r>
              <a:rPr lang="fa-IR" sz="2400" b="1" smtClean="0">
                <a:hlinkClick r:id="rId2" action="ppaction://hlinksldjump"/>
              </a:rPr>
              <a:t>است</a:t>
            </a:r>
            <a:r>
              <a:rPr lang="fa-IR" sz="2400" b="1" smtClean="0"/>
              <a:t>.</a:t>
            </a:r>
            <a:endParaRPr lang="en-US" sz="2400" b="1"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8738"/>
                                        </p:tgtEl>
                                        <p:attrNameLst>
                                          <p:attrName>style.visibility</p:attrName>
                                        </p:attrNameLst>
                                      </p:cBhvr>
                                      <p:to>
                                        <p:strVal val="visible"/>
                                      </p:to>
                                    </p:set>
                                    <p:animEffect transition="in" filter="fade">
                                      <p:cBhvr>
                                        <p:cTn id="7" dur="1000"/>
                                        <p:tgtEl>
                                          <p:spTgt spid="628738"/>
                                        </p:tgtEl>
                                      </p:cBhvr>
                                    </p:animEffect>
                                    <p:anim calcmode="lin" valueType="num">
                                      <p:cBhvr>
                                        <p:cTn id="8" dur="1000" fill="hold"/>
                                        <p:tgtEl>
                                          <p:spTgt spid="628738"/>
                                        </p:tgtEl>
                                        <p:attrNameLst>
                                          <p:attrName>ppt_x</p:attrName>
                                        </p:attrNameLst>
                                      </p:cBhvr>
                                      <p:tavLst>
                                        <p:tav tm="0">
                                          <p:val>
                                            <p:strVal val="#ppt_x"/>
                                          </p:val>
                                        </p:tav>
                                        <p:tav tm="100000">
                                          <p:val>
                                            <p:strVal val="#ppt_x"/>
                                          </p:val>
                                        </p:tav>
                                      </p:tavLst>
                                    </p:anim>
                                    <p:anim calcmode="lin" valueType="num">
                                      <p:cBhvr>
                                        <p:cTn id="9" dur="898" decel="100000" fill="hold"/>
                                        <p:tgtEl>
                                          <p:spTgt spid="62873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873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28739">
                                            <p:txEl>
                                              <p:pRg st="0" end="0"/>
                                            </p:txEl>
                                          </p:spTgt>
                                        </p:tgtEl>
                                        <p:attrNameLst>
                                          <p:attrName>style.visibility</p:attrName>
                                        </p:attrNameLst>
                                      </p:cBhvr>
                                      <p:to>
                                        <p:strVal val="visible"/>
                                      </p:to>
                                    </p:set>
                                    <p:animEffect transition="in" filter="fade">
                                      <p:cBhvr>
                                        <p:cTn id="15" dur="1000"/>
                                        <p:tgtEl>
                                          <p:spTgt spid="628739">
                                            <p:txEl>
                                              <p:pRg st="0" end="0"/>
                                            </p:txEl>
                                          </p:spTgt>
                                        </p:tgtEl>
                                      </p:cBhvr>
                                    </p:animEffect>
                                    <p:anim calcmode="lin" valueType="num">
                                      <p:cBhvr>
                                        <p:cTn id="16" dur="1000" fill="hold"/>
                                        <p:tgtEl>
                                          <p:spTgt spid="62873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287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287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28739">
                                            <p:txEl>
                                              <p:pRg st="1" end="1"/>
                                            </p:txEl>
                                          </p:spTgt>
                                        </p:tgtEl>
                                        <p:attrNameLst>
                                          <p:attrName>style.visibility</p:attrName>
                                        </p:attrNameLst>
                                      </p:cBhvr>
                                      <p:to>
                                        <p:strVal val="visible"/>
                                      </p:to>
                                    </p:set>
                                    <p:animEffect transition="in" filter="fade">
                                      <p:cBhvr>
                                        <p:cTn id="23" dur="1000"/>
                                        <p:tgtEl>
                                          <p:spTgt spid="628739">
                                            <p:txEl>
                                              <p:pRg st="1" end="1"/>
                                            </p:txEl>
                                          </p:spTgt>
                                        </p:tgtEl>
                                      </p:cBhvr>
                                    </p:animEffect>
                                    <p:anim calcmode="lin" valueType="num">
                                      <p:cBhvr>
                                        <p:cTn id="24" dur="1000" fill="hold"/>
                                        <p:tgtEl>
                                          <p:spTgt spid="62873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2873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2873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p:bldP spid="62873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442913" y="103188"/>
            <a:ext cx="8243887" cy="825500"/>
          </a:xfrm>
        </p:spPr>
        <p:txBody>
          <a:bodyPr/>
          <a:lstStyle/>
          <a:p>
            <a:pPr rtl="1" eaLnBrk="1" hangingPunct="1">
              <a:defRPr/>
            </a:pPr>
            <a:r>
              <a:rPr lang="fa-IR" dirty="0" err="1" smtClean="0"/>
              <a:t>توضيح</a:t>
            </a:r>
            <a:r>
              <a:rPr lang="fa-IR" dirty="0" smtClean="0"/>
              <a:t> چگونگی </a:t>
            </a:r>
            <a:r>
              <a:rPr lang="fa-IR" dirty="0" err="1" smtClean="0"/>
              <a:t>پديد</a:t>
            </a:r>
            <a:r>
              <a:rPr lang="fa-IR" dirty="0" smtClean="0"/>
              <a:t> آمدن اسم</a:t>
            </a:r>
            <a:endParaRPr lang="en-US" dirty="0" smtClean="0"/>
          </a:p>
        </p:txBody>
      </p:sp>
      <p:sp>
        <p:nvSpPr>
          <p:cNvPr id="631811" name="Rectangle 3"/>
          <p:cNvSpPr>
            <a:spLocks noGrp="1" noChangeArrowheads="1"/>
          </p:cNvSpPr>
          <p:nvPr>
            <p:ph idx="1"/>
          </p:nvPr>
        </p:nvSpPr>
        <p:spPr>
          <a:xfrm>
            <a:off x="285750" y="1143000"/>
            <a:ext cx="8401050" cy="5572125"/>
          </a:xfrm>
        </p:spPr>
        <p:txBody>
          <a:bodyPr/>
          <a:lstStyle/>
          <a:p>
            <a:pPr algn="just" rtl="1" eaLnBrk="1" hangingPunct="1"/>
            <a:r>
              <a:rPr lang="fa-IR" sz="2400" b="1" smtClean="0"/>
              <a:t>دربحثهای لغوی درزبان عربی، گفته می شودکه هراسم مشتقی، متشکل از يک ذات بايک صفتِ خاص است. مثلا اسمِ «قائم»، به معنی «ذاتی» است که صفتِ«قيام»دارد (يعنی متشکل است از ذات به علاوه قيام)</a:t>
            </a:r>
          </a:p>
          <a:p>
            <a:pPr algn="just" rtl="1" eaLnBrk="1" hangingPunct="1"/>
            <a:r>
              <a:rPr lang="fa-IR" sz="2400" b="1" smtClean="0"/>
              <a:t>عرفا با الهام گرفتن از همين بحث در ادبيات عرب، بحثی درعرفان در مورد حقايق وواقعياتِ عالم، ترتيب داده اند که بحث «اسماء» ناميده می شود.طبق مقدمه فوق، در هريک ا زمراتب هستی،ذاتِ حق با يکی از صفات خاص  خود همراه است واساساًبايدگفت هرموجود درعالم، حاصلِ همراهیِ ذاتِ خداوند با  يک صفتِ متمايز ِخود است.به سبب مشابهت اين وضعيت درعالم واقع بابحث ادبی اسم، تمام موجودات و مراتب هستی درعرفان «اسم» ناميده می شوند.</a:t>
            </a:r>
          </a:p>
          <a:p>
            <a:pPr algn="just" rtl="1" eaLnBrk="1" hangingPunct="1"/>
            <a:r>
              <a:rPr lang="fa-IR" sz="2400" b="1" smtClean="0"/>
              <a:t>پس بايد گفت که در اثر حضور ذات در تعينات و تجليات، ذات حق در هر موطن، با يک صفت خاصِ خود قرين می شود و در نتيجه، يک «اسم» عرفانی پديد می آيد.پس هر موجودی، يک اسم از اسماء خداوند است؛ پس اسم همان تجلی است که از اقتران ذات با يکی از صفاتش  </a:t>
            </a:r>
            <a:r>
              <a:rPr lang="fa-IR" sz="2400" b="1" smtClean="0">
                <a:hlinkClick r:id="rId2" action="ppaction://hlinksldjump"/>
              </a:rPr>
              <a:t>پديد می آيد.</a:t>
            </a:r>
            <a:endParaRPr lang="fa-IR" sz="2400" b="1" smtClean="0"/>
          </a:p>
          <a:p>
            <a:pPr algn="just" rtl="1" eaLnBrk="1" hangingPunct="1">
              <a:buFont typeface="Wingdings" panose="05000000000000000000" pitchFamily="2" charset="2"/>
              <a:buNone/>
            </a:pPr>
            <a:endParaRPr lang="en-US" sz="2400" b="1"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 calcmode="lin" valueType="num">
                                      <p:cBhvr>
                                        <p:cTn id="7" dur="500" fill="hold"/>
                                        <p:tgtEl>
                                          <p:spTgt spid="6318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318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318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318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63181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631811">
                                            <p:txEl>
                                              <p:pRg st="0" end="0"/>
                                            </p:txEl>
                                          </p:spTgt>
                                        </p:tgtEl>
                                        <p:attrNameLst>
                                          <p:attrName>style.visibility</p:attrName>
                                        </p:attrNameLst>
                                      </p:cBhvr>
                                      <p:to>
                                        <p:strVal val="visible"/>
                                      </p:to>
                                    </p:set>
                                    <p:anim calcmode="lin" valueType="num">
                                      <p:cBhvr>
                                        <p:cTn id="17" dur="500" fill="hold"/>
                                        <p:tgtEl>
                                          <p:spTgt spid="63181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318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31811">
                                            <p:txEl>
                                              <p:pRg st="1" end="1"/>
                                            </p:txEl>
                                          </p:spTgt>
                                        </p:tgtEl>
                                        <p:attrNameLst>
                                          <p:attrName>style.visibility</p:attrName>
                                        </p:attrNameLst>
                                      </p:cBhvr>
                                      <p:to>
                                        <p:strVal val="visible"/>
                                      </p:to>
                                    </p:set>
                                    <p:anim calcmode="lin" valueType="num">
                                      <p:cBhvr>
                                        <p:cTn id="23" dur="500" fill="hold"/>
                                        <p:tgtEl>
                                          <p:spTgt spid="63181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318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31811">
                                            <p:txEl>
                                              <p:pRg st="2" end="2"/>
                                            </p:txEl>
                                          </p:spTgt>
                                        </p:tgtEl>
                                        <p:attrNameLst>
                                          <p:attrName>style.visibility</p:attrName>
                                        </p:attrNameLst>
                                      </p:cBhvr>
                                      <p:to>
                                        <p:strVal val="visible"/>
                                      </p:to>
                                    </p:set>
                                    <p:anim calcmode="lin" valueType="num">
                                      <p:cBhvr>
                                        <p:cTn id="29" dur="500" fill="hold"/>
                                        <p:tgtEl>
                                          <p:spTgt spid="63181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318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2" nodeType="clickEffect">
                                  <p:stCondLst>
                                    <p:cond delay="0"/>
                                  </p:stCondLst>
                                  <p:childTnLst>
                                    <p:anim calcmode="lin" valueType="num">
                                      <p:cBhvr>
                                        <p:cTn id="34" dur="500" fill="hold"/>
                                        <p:tgtEl>
                                          <p:spTgt spid="631810"/>
                                        </p:tgtEl>
                                        <p:attrNameLst>
                                          <p:attrName>ppt_w</p:attrName>
                                        </p:attrNameLst>
                                      </p:cBhvr>
                                      <p:tavLst>
                                        <p:tav tm="0">
                                          <p:val>
                                            <p:strVal val="ppt_w"/>
                                          </p:val>
                                        </p:tav>
                                        <p:tav tm="100000">
                                          <p:val>
                                            <p:fltVal val="0"/>
                                          </p:val>
                                        </p:tav>
                                      </p:tavLst>
                                    </p:anim>
                                    <p:anim calcmode="lin" valueType="num">
                                      <p:cBhvr>
                                        <p:cTn id="35" dur="500" fill="hold"/>
                                        <p:tgtEl>
                                          <p:spTgt spid="631810"/>
                                        </p:tgtEl>
                                        <p:attrNameLst>
                                          <p:attrName>ppt_h</p:attrName>
                                        </p:attrNameLst>
                                      </p:cBhvr>
                                      <p:tavLst>
                                        <p:tav tm="0">
                                          <p:val>
                                            <p:strVal val="ppt_h"/>
                                          </p:val>
                                        </p:tav>
                                        <p:tav tm="100000">
                                          <p:val>
                                            <p:fltVal val="0"/>
                                          </p:val>
                                        </p:tav>
                                      </p:tavLst>
                                    </p:anim>
                                    <p:set>
                                      <p:cBhvr>
                                        <p:cTn id="36" dur="1" fill="hold">
                                          <p:stCondLst>
                                            <p:cond delay="499"/>
                                          </p:stCondLst>
                                        </p:cTn>
                                        <p:tgtEl>
                                          <p:spTgt spid="631810"/>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631811">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631811">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631811">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631811">
                                            <p:txEl>
                                              <p:pRg st="1" end="1"/>
                                            </p:txEl>
                                          </p:spTgt>
                                        </p:tgtEl>
                                        <p:attrNameLst>
                                          <p:attrName>ppt_w</p:attrName>
                                        </p:attrNameLst>
                                      </p:cBhvr>
                                      <p:tavLst>
                                        <p:tav tm="0">
                                          <p:val>
                                            <p:strVal val="ppt_w"/>
                                          </p:val>
                                        </p:tav>
                                        <p:tav tm="100000">
                                          <p:val>
                                            <p:fltVal val="0"/>
                                          </p:val>
                                        </p:tav>
                                      </p:tavLst>
                                    </p:anim>
                                    <p:anim calcmode="lin" valueType="num">
                                      <p:cBhvr>
                                        <p:cTn id="43" dur="500" fill="hold"/>
                                        <p:tgtEl>
                                          <p:spTgt spid="631811">
                                            <p:txEl>
                                              <p:pRg st="1" end="1"/>
                                            </p:txEl>
                                          </p:spTgt>
                                        </p:tgtEl>
                                        <p:attrNameLst>
                                          <p:attrName>ppt_h</p:attrName>
                                        </p:attrNameLst>
                                      </p:cBhvr>
                                      <p:tavLst>
                                        <p:tav tm="0">
                                          <p:val>
                                            <p:strVal val="ppt_h"/>
                                          </p:val>
                                        </p:tav>
                                        <p:tav tm="100000">
                                          <p:val>
                                            <p:fltVal val="0"/>
                                          </p:val>
                                        </p:tav>
                                      </p:tavLst>
                                    </p:anim>
                                    <p:set>
                                      <p:cBhvr>
                                        <p:cTn id="44" dur="1" fill="hold">
                                          <p:stCondLst>
                                            <p:cond delay="499"/>
                                          </p:stCondLst>
                                        </p:cTn>
                                        <p:tgtEl>
                                          <p:spTgt spid="631811">
                                            <p:txEl>
                                              <p:pRg st="1" end="1"/>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631811">
                                            <p:txEl>
                                              <p:pRg st="2" end="2"/>
                                            </p:txEl>
                                          </p:spTgt>
                                        </p:tgtEl>
                                        <p:attrNameLst>
                                          <p:attrName>ppt_w</p:attrName>
                                        </p:attrNameLst>
                                      </p:cBhvr>
                                      <p:tavLst>
                                        <p:tav tm="0">
                                          <p:val>
                                            <p:strVal val="ppt_w"/>
                                          </p:val>
                                        </p:tav>
                                        <p:tav tm="100000">
                                          <p:val>
                                            <p:fltVal val="0"/>
                                          </p:val>
                                        </p:tav>
                                      </p:tavLst>
                                    </p:anim>
                                    <p:anim calcmode="lin" valueType="num">
                                      <p:cBhvr>
                                        <p:cTn id="47" dur="500" fill="hold"/>
                                        <p:tgtEl>
                                          <p:spTgt spid="631811">
                                            <p:txEl>
                                              <p:pRg st="2" end="2"/>
                                            </p:txEl>
                                          </p:spTgt>
                                        </p:tgtEl>
                                        <p:attrNameLst>
                                          <p:attrName>ppt_h</p:attrName>
                                        </p:attrNameLst>
                                      </p:cBhvr>
                                      <p:tavLst>
                                        <p:tav tm="0">
                                          <p:val>
                                            <p:strVal val="ppt_h"/>
                                          </p:val>
                                        </p:tav>
                                        <p:tav tm="100000">
                                          <p:val>
                                            <p:fltVal val="0"/>
                                          </p:val>
                                        </p:tav>
                                      </p:tavLst>
                                    </p:anim>
                                    <p:set>
                                      <p:cBhvr>
                                        <p:cTn id="48" dur="1" fill="hold">
                                          <p:stCondLst>
                                            <p:cond delay="499"/>
                                          </p:stCondLst>
                                        </p:cTn>
                                        <p:tgtEl>
                                          <p:spTgt spid="63181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631810" grpId="1"/>
      <p:bldP spid="631810" grpId="2"/>
      <p:bldP spid="631811" grpId="0" build="p"/>
      <p:bldP spid="631811" grpId="1" build="allAtOnce"/>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442913" y="103188"/>
            <a:ext cx="8243887" cy="611187"/>
          </a:xfrm>
        </p:spPr>
        <p:txBody>
          <a:bodyPr/>
          <a:lstStyle/>
          <a:p>
            <a:pPr eaLnBrk="1" hangingPunct="1">
              <a:defRPr/>
            </a:pPr>
            <a:r>
              <a:rPr lang="fa-IR" dirty="0" smtClean="0"/>
              <a:t>جمع بندی</a:t>
            </a:r>
            <a:endParaRPr lang="en-US" dirty="0" smtClean="0"/>
          </a:p>
        </p:txBody>
      </p:sp>
      <p:sp>
        <p:nvSpPr>
          <p:cNvPr id="632835" name="Rectangle 3"/>
          <p:cNvSpPr>
            <a:spLocks noGrp="1" noChangeArrowheads="1"/>
          </p:cNvSpPr>
          <p:nvPr>
            <p:ph idx="1"/>
          </p:nvPr>
        </p:nvSpPr>
        <p:spPr>
          <a:xfrm>
            <a:off x="457200" y="857250"/>
            <a:ext cx="8229600" cy="5786438"/>
          </a:xfrm>
        </p:spPr>
        <p:txBody>
          <a:bodyPr/>
          <a:lstStyle/>
          <a:p>
            <a:pPr algn="just" rtl="1" eaLnBrk="1" hangingPunct="1">
              <a:lnSpc>
                <a:spcPct val="90000"/>
              </a:lnSpc>
            </a:pPr>
            <a:r>
              <a:rPr lang="fa-IR" sz="2000" b="1" smtClean="0"/>
              <a:t>وجودبه معنای هستی است وبی نيازازتعريف وتصديق می باشد.</a:t>
            </a:r>
          </a:p>
          <a:p>
            <a:pPr algn="just" rtl="1" eaLnBrk="1" hangingPunct="1">
              <a:lnSpc>
                <a:spcPct val="90000"/>
              </a:lnSpc>
            </a:pPr>
            <a:r>
              <a:rPr lang="fa-IR" sz="2000" b="1" smtClean="0"/>
              <a:t>عرفان قائل به وحدت وجودمی باشد؛يعنی ،وجود،که به همه موجودات نسبت داده می شودْ ميان همه موجودات مشترک است،پس همه موجوداتِ واقعی دارای يک وجودند. يعنی وجود،درعالم يک شخص واحدست وکثرتْ مربوط به ظهورات آن وجودواحدست</a:t>
            </a:r>
          </a:p>
          <a:p>
            <a:pPr algn="just" rtl="1" eaLnBrk="1" hangingPunct="1">
              <a:lnSpc>
                <a:spcPct val="90000"/>
              </a:lnSpc>
            </a:pPr>
            <a:r>
              <a:rPr lang="fa-IR" sz="2000" b="1" smtClean="0"/>
              <a:t>وحدت شخصيه لوازمی دارد که لازمه آن عبارتست از:</a:t>
            </a:r>
          </a:p>
          <a:p>
            <a:pPr lvl="1" algn="just" rtl="1" eaLnBrk="1" hangingPunct="1">
              <a:lnSpc>
                <a:spcPct val="90000"/>
              </a:lnSpc>
            </a:pPr>
            <a:r>
              <a:rPr lang="fa-IR" sz="2000" b="1" smtClean="0"/>
              <a:t> 1)وجودی که کل عالم رافراگرفته ويکی بيش نيست،همان وجود حضرت حق است؛ که نامحدودومطلق است.وی درتمام مراتب هستی،سريان و حضوردارد،که البته علاوه براين مقام سريان ، در رتبه ای فراترازهمه مراتب هستی ذاتی  فوق سريان دارد که با احدی درآن شريک نيست وکسی به آن راه ندارد؛پس خداوندهم دارای مقام سريان در هستی است و هم مقام فوق سريان است.                                                                                   </a:t>
            </a:r>
          </a:p>
          <a:p>
            <a:pPr lvl="1" algn="just" rtl="1" eaLnBrk="1" hangingPunct="1">
              <a:lnSpc>
                <a:spcPct val="90000"/>
              </a:lnSpc>
            </a:pPr>
            <a:r>
              <a:rPr lang="fa-IR" sz="2000" b="1" smtClean="0"/>
              <a:t>2)خداونددرمقامِ فوق سريان خود،صفات نامحدودی رابنحوبسيط دارامی باشدکه درمقام سريان،همين صفات بسيط ازيکديگرمتمايزمی شوند.وقتی صفات حق از بطون(مقام فوق سريان)به ظهور(مقام سريان)درمی ايند،موجودات پديدمی آيند.             </a:t>
            </a:r>
          </a:p>
          <a:p>
            <a:pPr lvl="1" algn="just" rtl="1" eaLnBrk="1" hangingPunct="1">
              <a:lnSpc>
                <a:spcPct val="90000"/>
              </a:lnSpc>
            </a:pPr>
            <a:r>
              <a:rPr lang="fa-IR" sz="2000" b="1" smtClean="0"/>
              <a:t>3)ازآنجاکه صفت بدون موصوف معنانداردوجلوه بدون صاحب جلوه باقي نخواهد بود؛پس تجلی،وجودی جدای ازحق ندارد.پس بايدگفت؛درهرمرتبه اين خداوندست که به رنگ وبوی خاصی درآمده است و درهرمرتبه ذات باصفت ممتازی ازخود مقارن شده است،که درنتيجه اين مقارنتْ اسم،تجلی وياموجودات </a:t>
            </a:r>
            <a:r>
              <a:rPr lang="fa-IR" sz="2000" b="1" smtClean="0">
                <a:hlinkClick r:id="" action="ppaction://hlinkshowjump?jump=firstslide"/>
              </a:rPr>
              <a:t>پديدمی آيند</a:t>
            </a:r>
            <a:r>
              <a:rPr lang="fa-IR" sz="2000" b="1" smtClean="0"/>
              <a:t>.</a:t>
            </a:r>
          </a:p>
          <a:p>
            <a:pPr algn="just" rtl="1" eaLnBrk="1" hangingPunct="1">
              <a:lnSpc>
                <a:spcPct val="90000"/>
              </a:lnSpc>
            </a:pPr>
            <a:endParaRPr lang="en-US" sz="2000" b="1" smtClean="0"/>
          </a:p>
        </p:txBody>
      </p:sp>
    </p:spTree>
  </p:cSld>
  <p:clrMapOvr>
    <a:masterClrMapping/>
  </p:clrMapOvr>
  <p:transition spd="slow">
    <p:checker dir="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2834"/>
                                        </p:tgtEl>
                                        <p:attrNameLst>
                                          <p:attrName>style.visibility</p:attrName>
                                        </p:attrNameLst>
                                      </p:cBhvr>
                                      <p:to>
                                        <p:strVal val="visible"/>
                                      </p:to>
                                    </p:set>
                                    <p:anim calcmode="lin" valueType="num">
                                      <p:cBhvr>
                                        <p:cTn id="7" dur="500" fill="hold"/>
                                        <p:tgtEl>
                                          <p:spTgt spid="632834"/>
                                        </p:tgtEl>
                                        <p:attrNameLst>
                                          <p:attrName>ppt_w</p:attrName>
                                        </p:attrNameLst>
                                      </p:cBhvr>
                                      <p:tavLst>
                                        <p:tav tm="0">
                                          <p:val>
                                            <p:fltVal val="0"/>
                                          </p:val>
                                        </p:tav>
                                        <p:tav tm="100000">
                                          <p:val>
                                            <p:strVal val="#ppt_w"/>
                                          </p:val>
                                        </p:tav>
                                      </p:tavLst>
                                    </p:anim>
                                    <p:anim calcmode="lin" valueType="num">
                                      <p:cBhvr>
                                        <p:cTn id="8" dur="500" fill="hold"/>
                                        <p:tgtEl>
                                          <p:spTgt spid="632834"/>
                                        </p:tgtEl>
                                        <p:attrNameLst>
                                          <p:attrName>ppt_h</p:attrName>
                                        </p:attrNameLst>
                                      </p:cBhvr>
                                      <p:tavLst>
                                        <p:tav tm="0">
                                          <p:val>
                                            <p:fltVal val="0"/>
                                          </p:val>
                                        </p:tav>
                                        <p:tav tm="100000">
                                          <p:val>
                                            <p:strVal val="#ppt_h"/>
                                          </p:val>
                                        </p:tav>
                                      </p:tavLst>
                                    </p:anim>
                                    <p:animEffect transition="in" filter="fade">
                                      <p:cBhvr>
                                        <p:cTn id="9" dur="500"/>
                                        <p:tgtEl>
                                          <p:spTgt spid="632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2835">
                                            <p:txEl>
                                              <p:pRg st="0" end="0"/>
                                            </p:txEl>
                                          </p:spTgt>
                                        </p:tgtEl>
                                        <p:attrNameLst>
                                          <p:attrName>style.visibility</p:attrName>
                                        </p:attrNameLst>
                                      </p:cBhvr>
                                      <p:to>
                                        <p:strVal val="visible"/>
                                      </p:to>
                                    </p:set>
                                    <p:animEffect transition="in" filter="fade">
                                      <p:cBhvr>
                                        <p:cTn id="14" dur="1000">
                                          <p:stCondLst>
                                            <p:cond delay="0"/>
                                          </p:stCondLst>
                                        </p:cTn>
                                        <p:tgtEl>
                                          <p:spTgt spid="6328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2835">
                                            <p:txEl>
                                              <p:pRg st="1" end="1"/>
                                            </p:txEl>
                                          </p:spTgt>
                                        </p:tgtEl>
                                        <p:attrNameLst>
                                          <p:attrName>style.visibility</p:attrName>
                                        </p:attrNameLst>
                                      </p:cBhvr>
                                      <p:to>
                                        <p:strVal val="visible"/>
                                      </p:to>
                                    </p:set>
                                    <p:animEffect transition="in" filter="fade">
                                      <p:cBhvr>
                                        <p:cTn id="19" dur="1000">
                                          <p:stCondLst>
                                            <p:cond delay="0"/>
                                          </p:stCondLst>
                                        </p:cTn>
                                        <p:tgtEl>
                                          <p:spTgt spid="6328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2835">
                                            <p:txEl>
                                              <p:pRg st="2" end="2"/>
                                            </p:txEl>
                                          </p:spTgt>
                                        </p:tgtEl>
                                        <p:attrNameLst>
                                          <p:attrName>style.visibility</p:attrName>
                                        </p:attrNameLst>
                                      </p:cBhvr>
                                      <p:to>
                                        <p:strVal val="visible"/>
                                      </p:to>
                                    </p:set>
                                    <p:animEffect transition="in" filter="fade">
                                      <p:cBhvr>
                                        <p:cTn id="24" dur="1000">
                                          <p:stCondLst>
                                            <p:cond delay="0"/>
                                          </p:stCondLst>
                                        </p:cTn>
                                        <p:tgtEl>
                                          <p:spTgt spid="63283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2835">
                                            <p:txEl>
                                              <p:pRg st="3" end="3"/>
                                            </p:txEl>
                                          </p:spTgt>
                                        </p:tgtEl>
                                        <p:attrNameLst>
                                          <p:attrName>style.visibility</p:attrName>
                                        </p:attrNameLst>
                                      </p:cBhvr>
                                      <p:to>
                                        <p:strVal val="visible"/>
                                      </p:to>
                                    </p:set>
                                    <p:animEffect transition="in" filter="fade">
                                      <p:cBhvr>
                                        <p:cTn id="27" dur="1000">
                                          <p:stCondLst>
                                            <p:cond delay="0"/>
                                          </p:stCondLst>
                                        </p:cTn>
                                        <p:tgtEl>
                                          <p:spTgt spid="63283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2835">
                                            <p:txEl>
                                              <p:pRg st="4" end="4"/>
                                            </p:txEl>
                                          </p:spTgt>
                                        </p:tgtEl>
                                        <p:attrNameLst>
                                          <p:attrName>style.visibility</p:attrName>
                                        </p:attrNameLst>
                                      </p:cBhvr>
                                      <p:to>
                                        <p:strVal val="visible"/>
                                      </p:to>
                                    </p:set>
                                    <p:animEffect transition="in" filter="fade">
                                      <p:cBhvr>
                                        <p:cTn id="30" dur="1000">
                                          <p:stCondLst>
                                            <p:cond delay="0"/>
                                          </p:stCondLst>
                                        </p:cTn>
                                        <p:tgtEl>
                                          <p:spTgt spid="63283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2835">
                                            <p:txEl>
                                              <p:pRg st="5" end="5"/>
                                            </p:txEl>
                                          </p:spTgt>
                                        </p:tgtEl>
                                        <p:attrNameLst>
                                          <p:attrName>style.visibility</p:attrName>
                                        </p:attrNameLst>
                                      </p:cBhvr>
                                      <p:to>
                                        <p:strVal val="visible"/>
                                      </p:to>
                                    </p:set>
                                    <p:animEffect transition="in" filter="fade">
                                      <p:cBhvr>
                                        <p:cTn id="33" dur="1000">
                                          <p:stCondLst>
                                            <p:cond delay="0"/>
                                          </p:stCondLst>
                                        </p:cTn>
                                        <p:tgtEl>
                                          <p:spTgt spid="632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4" grpId="0"/>
      <p:bldP spid="6328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rtl="1"/>
            <a:r>
              <a:rPr lang="fa-IR" sz="3800" b="1" smtClean="0">
                <a:latin typeface="Arial" panose="020B0604020202020204" pitchFamily="34" charset="0"/>
                <a:cs typeface="Titr" pitchFamily="2" charset="-78"/>
              </a:rPr>
              <a:t>آيات و روايات الگوي عرفان</a:t>
            </a:r>
            <a:endParaRPr lang="en-US" sz="3800" b="1" smtClean="0">
              <a:latin typeface="Arial" panose="020B0604020202020204" pitchFamily="34" charset="0"/>
              <a:cs typeface="Titr" pitchFamily="2" charset="-78"/>
            </a:endParaRPr>
          </a:p>
        </p:txBody>
      </p:sp>
      <p:sp>
        <p:nvSpPr>
          <p:cNvPr id="349187" name="Rectangle 3"/>
          <p:cNvSpPr>
            <a:spLocks noGrp="1" noChangeArrowheads="1"/>
          </p:cNvSpPr>
          <p:nvPr>
            <p:ph type="body" idx="1"/>
          </p:nvPr>
        </p:nvSpPr>
        <p:spPr>
          <a:xfrm>
            <a:off x="0" y="1628775"/>
            <a:ext cx="9144000" cy="4313238"/>
          </a:xfrm>
        </p:spPr>
        <p:txBody>
          <a:bodyPr/>
          <a:lstStyle/>
          <a:p>
            <a:pPr algn="r" rtl="1"/>
            <a:r>
              <a:rPr lang="fa-IR" sz="4000" b="1" smtClean="0">
                <a:latin typeface="Arial" panose="020B0604020202020204" pitchFamily="34" charset="0"/>
                <a:cs typeface="Nazanin" panose="00000400000000000000" pitchFamily="2" charset="-78"/>
              </a:rPr>
              <a:t>طايفه اول : آيات و روايات ظهور حق</a:t>
            </a:r>
          </a:p>
          <a:p>
            <a:pPr algn="r" rtl="1"/>
            <a:r>
              <a:rPr lang="fa-IR" sz="4000" b="1" smtClean="0">
                <a:latin typeface="Arial" panose="020B0604020202020204" pitchFamily="34" charset="0"/>
                <a:cs typeface="Nazanin" panose="00000400000000000000" pitchFamily="2" charset="-78"/>
              </a:rPr>
              <a:t>طايفه دوم : آيات و روايات وحدت حق</a:t>
            </a:r>
          </a:p>
          <a:p>
            <a:pPr algn="r" rtl="1"/>
            <a:r>
              <a:rPr lang="fa-IR" sz="4000" b="1" smtClean="0">
                <a:latin typeface="Arial" panose="020B0604020202020204" pitchFamily="34" charset="0"/>
                <a:cs typeface="Nazanin" panose="00000400000000000000" pitchFamily="2" charset="-78"/>
              </a:rPr>
              <a:t>طايفه سوم : آيات و روايات قرب حق</a:t>
            </a:r>
          </a:p>
          <a:p>
            <a:pPr algn="r" rtl="1"/>
            <a:r>
              <a:rPr lang="fa-IR" sz="4000" b="1" smtClean="0">
                <a:latin typeface="Arial" panose="020B0604020202020204" pitchFamily="34" charset="0"/>
                <a:cs typeface="Nazanin" panose="00000400000000000000" pitchFamily="2" charset="-78"/>
              </a:rPr>
              <a:t>طايفه چهارم : آيات و روايات وجود حق در اشياء</a:t>
            </a:r>
          </a:p>
          <a:p>
            <a:pPr algn="r" rtl="1"/>
            <a:r>
              <a:rPr lang="fa-IR" sz="4000" b="1" smtClean="0">
                <a:latin typeface="Arial" panose="020B0604020202020204" pitchFamily="34" charset="0"/>
                <a:cs typeface="Nazanin" panose="00000400000000000000" pitchFamily="2" charset="-78"/>
              </a:rPr>
              <a:t>طايفه پنجم : آيات و روايات اسماء الهي</a:t>
            </a:r>
          </a:p>
          <a:p>
            <a:pPr algn="r" rtl="1"/>
            <a:r>
              <a:rPr lang="fa-IR" sz="4000" b="1" smtClean="0">
                <a:latin typeface="Arial" panose="020B0604020202020204" pitchFamily="34" charset="0"/>
                <a:cs typeface="Nazanin" panose="00000400000000000000" pitchFamily="2" charset="-78"/>
              </a:rPr>
              <a:t>طايفه ششم : آيات و روايات توحيد افعالي</a:t>
            </a:r>
            <a:endParaRPr lang="en-US" sz="4000"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dissolve">
                                      <p:cBhvr>
                                        <p:cTn id="7" dur="500"/>
                                        <p:tgtEl>
                                          <p:spTgt spid="349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9187">
                                            <p:txEl>
                                              <p:pRg st="0" end="0"/>
                                            </p:txEl>
                                          </p:spTgt>
                                        </p:tgtEl>
                                        <p:attrNameLst>
                                          <p:attrName>style.visibility</p:attrName>
                                        </p:attrNameLst>
                                      </p:cBhvr>
                                      <p:to>
                                        <p:strVal val="visible"/>
                                      </p:to>
                                    </p:set>
                                    <p:animEffect transition="in" filter="dissolve">
                                      <p:cBhvr>
                                        <p:cTn id="12" dur="500"/>
                                        <p:tgtEl>
                                          <p:spTgt spid="349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9187">
                                            <p:txEl>
                                              <p:pRg st="1" end="1"/>
                                            </p:txEl>
                                          </p:spTgt>
                                        </p:tgtEl>
                                        <p:attrNameLst>
                                          <p:attrName>style.visibility</p:attrName>
                                        </p:attrNameLst>
                                      </p:cBhvr>
                                      <p:to>
                                        <p:strVal val="visible"/>
                                      </p:to>
                                    </p:set>
                                    <p:animEffect transition="in" filter="dissolve">
                                      <p:cBhvr>
                                        <p:cTn id="17" dur="500"/>
                                        <p:tgtEl>
                                          <p:spTgt spid="349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9187">
                                            <p:txEl>
                                              <p:pRg st="2" end="2"/>
                                            </p:txEl>
                                          </p:spTgt>
                                        </p:tgtEl>
                                        <p:attrNameLst>
                                          <p:attrName>style.visibility</p:attrName>
                                        </p:attrNameLst>
                                      </p:cBhvr>
                                      <p:to>
                                        <p:strVal val="visible"/>
                                      </p:to>
                                    </p:set>
                                    <p:animEffect transition="in" filter="dissolve">
                                      <p:cBhvr>
                                        <p:cTn id="22" dur="500"/>
                                        <p:tgtEl>
                                          <p:spTgt spid="349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9187">
                                            <p:txEl>
                                              <p:pRg st="3" end="3"/>
                                            </p:txEl>
                                          </p:spTgt>
                                        </p:tgtEl>
                                        <p:attrNameLst>
                                          <p:attrName>style.visibility</p:attrName>
                                        </p:attrNameLst>
                                      </p:cBhvr>
                                      <p:to>
                                        <p:strVal val="visible"/>
                                      </p:to>
                                    </p:set>
                                    <p:animEffect transition="in" filter="dissolve">
                                      <p:cBhvr>
                                        <p:cTn id="27" dur="500"/>
                                        <p:tgtEl>
                                          <p:spTgt spid="3491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9187">
                                            <p:txEl>
                                              <p:pRg st="4" end="4"/>
                                            </p:txEl>
                                          </p:spTgt>
                                        </p:tgtEl>
                                        <p:attrNameLst>
                                          <p:attrName>style.visibility</p:attrName>
                                        </p:attrNameLst>
                                      </p:cBhvr>
                                      <p:to>
                                        <p:strVal val="visible"/>
                                      </p:to>
                                    </p:set>
                                    <p:animEffect transition="in" filter="dissolve">
                                      <p:cBhvr>
                                        <p:cTn id="32" dur="500"/>
                                        <p:tgtEl>
                                          <p:spTgt spid="3491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9187">
                                            <p:txEl>
                                              <p:pRg st="5" end="5"/>
                                            </p:txEl>
                                          </p:spTgt>
                                        </p:tgtEl>
                                        <p:attrNameLst>
                                          <p:attrName>style.visibility</p:attrName>
                                        </p:attrNameLst>
                                      </p:cBhvr>
                                      <p:to>
                                        <p:strVal val="visible"/>
                                      </p:to>
                                    </p:set>
                                    <p:animEffect transition="in" filter="dissolve">
                                      <p:cBhvr>
                                        <p:cTn id="37" dur="500"/>
                                        <p:tgtEl>
                                          <p:spTgt spid="349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55650" y="-171450"/>
            <a:ext cx="8001000" cy="1216025"/>
          </a:xfrm>
        </p:spPr>
        <p:txBody>
          <a:bodyPr/>
          <a:lstStyle/>
          <a:p>
            <a:pPr rtl="1"/>
            <a:r>
              <a:rPr lang="fa-IR" b="1" smtClean="0">
                <a:latin typeface="Arial" panose="020B0604020202020204" pitchFamily="34" charset="0"/>
                <a:cs typeface="Titr" pitchFamily="2" charset="-78"/>
              </a:rPr>
              <a:t/>
            </a:r>
            <a:br>
              <a:rPr lang="fa-IR" b="1" smtClean="0">
                <a:latin typeface="Arial" panose="020B0604020202020204" pitchFamily="34" charset="0"/>
                <a:cs typeface="Titr" pitchFamily="2" charset="-78"/>
              </a:rPr>
            </a:br>
            <a:r>
              <a:rPr lang="fa-IR" b="1" smtClean="0">
                <a:latin typeface="Arial" panose="020B0604020202020204" pitchFamily="34" charset="0"/>
                <a:cs typeface="Titr" pitchFamily="2" charset="-78"/>
                <a:hlinkClick r:id="rId2" action="ppaction://hlinksldjump"/>
              </a:rPr>
              <a:t>طايفه اول : آيات و روايات ظهور حق</a:t>
            </a:r>
            <a:endParaRPr lang="en-US" b="1" smtClean="0">
              <a:latin typeface="Arial" panose="020B0604020202020204" pitchFamily="34" charset="0"/>
              <a:cs typeface="Titr" pitchFamily="2" charset="-78"/>
            </a:endParaRPr>
          </a:p>
        </p:txBody>
      </p:sp>
      <p:sp>
        <p:nvSpPr>
          <p:cNvPr id="291843" name="Rectangle 3"/>
          <p:cNvSpPr>
            <a:spLocks noGrp="1" noChangeArrowheads="1"/>
          </p:cNvSpPr>
          <p:nvPr>
            <p:ph type="body" idx="1"/>
          </p:nvPr>
        </p:nvSpPr>
        <p:spPr>
          <a:xfrm>
            <a:off x="0" y="981075"/>
            <a:ext cx="9144000" cy="5661025"/>
          </a:xfrm>
        </p:spPr>
        <p:txBody>
          <a:bodyPr/>
          <a:lstStyle/>
          <a:p>
            <a:pPr algn="r" rtl="1">
              <a:buFont typeface="Wingdings" panose="05000000000000000000" pitchFamily="2" charset="2"/>
              <a:buNone/>
            </a:pPr>
            <a:endParaRPr lang="fa-IR" b="1" smtClean="0">
              <a:latin typeface="Arial" panose="020B0604020202020204" pitchFamily="34" charset="0"/>
              <a:cs typeface="Nazanin" panose="00000400000000000000" pitchFamily="2" charset="-78"/>
            </a:endParaRPr>
          </a:p>
          <a:p>
            <a:pPr algn="r" rtl="1"/>
            <a:r>
              <a:rPr lang="fa-IR" b="1" smtClean="0">
                <a:latin typeface="Arial" panose="020B0604020202020204" pitchFamily="34" charset="0"/>
                <a:cs typeface="Nazanin" panose="00000400000000000000" pitchFamily="2" charset="-78"/>
              </a:rPr>
              <a:t>هو الاول و الاخر و الظاهر و الباطن (حديد/3)</a:t>
            </a:r>
          </a:p>
          <a:p>
            <a:pPr algn="r" rtl="1"/>
            <a:r>
              <a:rPr lang="fa-IR" b="1" smtClean="0">
                <a:latin typeface="Arial" panose="020B0604020202020204" pitchFamily="34" charset="0"/>
                <a:cs typeface="Nazanin" panose="00000400000000000000" pitchFamily="2" charset="-78"/>
              </a:rPr>
              <a:t>و لله المشرق و المغرب فأينما تولوا فثمّ وجه الله (بقره/115)</a:t>
            </a:r>
          </a:p>
          <a:p>
            <a:pPr algn="r" rtl="1"/>
            <a:r>
              <a:rPr lang="fa-IR" b="1" smtClean="0">
                <a:latin typeface="Arial" panose="020B0604020202020204" pitchFamily="34" charset="0"/>
                <a:cs typeface="Nazanin" panose="00000400000000000000" pitchFamily="2" charset="-78"/>
              </a:rPr>
              <a:t>بل لم تره العيون بمشاهد</a:t>
            </a:r>
            <a:r>
              <a:rPr lang="fa-IR" b="1" smtClean="0">
                <a:latin typeface="Arial" panose="020B0604020202020204" pitchFamily="34" charset="0"/>
                <a:cs typeface="Zar" panose="00000400000000000000" pitchFamily="2" charset="-78"/>
              </a:rPr>
              <a:t>هْْ</a:t>
            </a:r>
            <a:r>
              <a:rPr lang="fa-IR" b="1" smtClean="0">
                <a:latin typeface="Arial" panose="020B0604020202020204" pitchFamily="34" charset="0"/>
                <a:cs typeface="Nazanin" panose="00000400000000000000" pitchFamily="2" charset="-78"/>
              </a:rPr>
              <a:t> الابصار و لکن رأته القلوب بحقائق الايمان (اصول کافي/ج1/ص97)</a:t>
            </a:r>
          </a:p>
          <a:p>
            <a:pPr algn="r" rtl="1"/>
            <a:r>
              <a:rPr lang="fa-IR" b="1" smtClean="0">
                <a:latin typeface="Arial" panose="020B0604020202020204" pitchFamily="34" charset="0"/>
                <a:cs typeface="Nazanin" panose="00000400000000000000" pitchFamily="2" charset="-78"/>
              </a:rPr>
              <a:t>احتجب بغير حجاب محجوب و استتر بغير ستر مستور الايمان (اصول کافي/ج1/ص105)</a:t>
            </a:r>
          </a:p>
          <a:p>
            <a:pPr algn="r" rtl="1"/>
            <a:r>
              <a:rPr lang="fa-IR" b="1" smtClean="0">
                <a:latin typeface="Arial" panose="020B0604020202020204" pitchFamily="34" charset="0"/>
                <a:cs typeface="Nazanin" panose="00000400000000000000" pitchFamily="2" charset="-78"/>
              </a:rPr>
              <a:t>ألغيرک من الظهور ماليس لک...متي غبت حتي تحتاج الي دليل يدل عليک متي بعدت حتي تکون الآثار هي التي توصلنا اليک عميت عين لا تراک (دعاي عرفه)</a:t>
            </a:r>
            <a:endParaRPr lang="en-US"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dissolve">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dissolve">
                                      <p:cBhvr>
                                        <p:cTn id="12" dur="500"/>
                                        <p:tgtEl>
                                          <p:spTgt spid="291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dissolve">
                                      <p:cBhvr>
                                        <p:cTn id="17" dur="500"/>
                                        <p:tgtEl>
                                          <p:spTgt spid="291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dissolve">
                                      <p:cBhvr>
                                        <p:cTn id="22" dur="500"/>
                                        <p:tgtEl>
                                          <p:spTgt spid="291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dissolve">
                                      <p:cBhvr>
                                        <p:cTn id="27" dur="500"/>
                                        <p:tgtEl>
                                          <p:spTgt spid="291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dissolve">
                                      <p:cBhvr>
                                        <p:cTn id="32" dur="500"/>
                                        <p:tgtEl>
                                          <p:spTgt spid="291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574675" y="-26988"/>
            <a:ext cx="8001000" cy="1216026"/>
          </a:xfrm>
        </p:spPr>
        <p:txBody>
          <a:bodyPr/>
          <a:lstStyle/>
          <a:p>
            <a:pPr rtl="1"/>
            <a:r>
              <a:rPr lang="fa-IR" b="1" smtClean="0">
                <a:latin typeface="Arial" panose="020B0604020202020204" pitchFamily="34" charset="0"/>
                <a:cs typeface="Titr" pitchFamily="2" charset="-78"/>
                <a:hlinkClick r:id="rId2" action="ppaction://hlinksldjump"/>
              </a:rPr>
              <a:t>طايفه دوم : آيات و روايات وحدت حق</a:t>
            </a:r>
            <a:endParaRPr lang="en-US" b="1" smtClean="0">
              <a:latin typeface="Arial" panose="020B0604020202020204" pitchFamily="34" charset="0"/>
              <a:cs typeface="Titr" pitchFamily="2" charset="-78"/>
            </a:endParaRPr>
          </a:p>
        </p:txBody>
      </p:sp>
      <p:sp>
        <p:nvSpPr>
          <p:cNvPr id="292867" name="Rectangle 3"/>
          <p:cNvSpPr>
            <a:spLocks noGrp="1" noChangeArrowheads="1"/>
          </p:cNvSpPr>
          <p:nvPr>
            <p:ph type="body" idx="1"/>
          </p:nvPr>
        </p:nvSpPr>
        <p:spPr>
          <a:xfrm>
            <a:off x="-107950" y="1125538"/>
            <a:ext cx="9190038" cy="4267200"/>
          </a:xfrm>
        </p:spPr>
        <p:txBody>
          <a:bodyPr/>
          <a:lstStyle/>
          <a:p>
            <a:pPr algn="r" rtl="1">
              <a:buFont typeface="Wingdings" panose="05000000000000000000" pitchFamily="2" charset="2"/>
              <a:buNone/>
            </a:pPr>
            <a:endParaRPr lang="fa-IR" sz="3700" b="1" smtClean="0">
              <a:latin typeface="Arial" panose="020B0604020202020204" pitchFamily="34" charset="0"/>
              <a:cs typeface="Nazanin" panose="00000400000000000000" pitchFamily="2" charset="-78"/>
            </a:endParaRPr>
          </a:p>
          <a:p>
            <a:pPr algn="r" rtl="1"/>
            <a:r>
              <a:rPr lang="fa-IR" sz="3700" b="1" smtClean="0">
                <a:latin typeface="Arial" panose="020B0604020202020204" pitchFamily="34" charset="0"/>
                <a:cs typeface="Nazanin" panose="00000400000000000000" pitchFamily="2" charset="-78"/>
              </a:rPr>
              <a:t>هو الله الواحد القهار(زمر/4)</a:t>
            </a:r>
          </a:p>
          <a:p>
            <a:pPr algn="r" rtl="1">
              <a:buFont typeface="Wingdings" panose="05000000000000000000" pitchFamily="2" charset="2"/>
              <a:buNone/>
            </a:pPr>
            <a:endParaRPr lang="fa-IR" sz="3700" b="1" smtClean="0">
              <a:latin typeface="Arial" panose="020B0604020202020204" pitchFamily="34" charset="0"/>
              <a:cs typeface="Nazanin" panose="00000400000000000000" pitchFamily="2" charset="-78"/>
            </a:endParaRPr>
          </a:p>
          <a:p>
            <a:pPr algn="r" rtl="1"/>
            <a:r>
              <a:rPr lang="fa-IR" sz="3700" b="1" smtClean="0">
                <a:latin typeface="Arial" panose="020B0604020202020204" pitchFamily="34" charset="0"/>
                <a:cs typeface="Nazanin" panose="00000400000000000000" pitchFamily="2" charset="-78"/>
              </a:rPr>
              <a:t>ما يکون من نجوي ثلاثه</a:t>
            </a:r>
            <a:r>
              <a:rPr lang="fa-IR" sz="3700" b="1" smtClean="0">
                <a:latin typeface="Arial" panose="020B0604020202020204" pitchFamily="34" charset="0"/>
                <a:cs typeface="Zar" panose="00000400000000000000" pitchFamily="2" charset="-78"/>
              </a:rPr>
              <a:t>ْْ</a:t>
            </a:r>
            <a:r>
              <a:rPr lang="fa-IR" sz="3700" b="1" smtClean="0">
                <a:latin typeface="Arial" panose="020B0604020202020204" pitchFamily="34" charset="0"/>
                <a:cs typeface="Nazanin" panose="00000400000000000000" pitchFamily="2" charset="-78"/>
              </a:rPr>
              <a:t> الا هو رابعهم و لا خمسه</a:t>
            </a:r>
            <a:r>
              <a:rPr lang="fa-IR" sz="3700" b="1" smtClean="0">
                <a:latin typeface="Arial" panose="020B0604020202020204" pitchFamily="34" charset="0"/>
                <a:cs typeface="Zar" panose="00000400000000000000" pitchFamily="2" charset="-78"/>
              </a:rPr>
              <a:t>ْْ</a:t>
            </a:r>
            <a:r>
              <a:rPr lang="fa-IR" sz="3700" b="1" smtClean="0">
                <a:latin typeface="Arial" panose="020B0604020202020204" pitchFamily="34" charset="0"/>
                <a:cs typeface="Nazanin" panose="00000400000000000000" pitchFamily="2" charset="-78"/>
              </a:rPr>
              <a:t> الا هو سادسهم لا ادني من ذلک و لا اکثر الا هو معهم اينما کانوا(مجادله/7)</a:t>
            </a:r>
          </a:p>
          <a:p>
            <a:pPr algn="r" rtl="1">
              <a:buFont typeface="Wingdings" panose="05000000000000000000" pitchFamily="2" charset="2"/>
              <a:buNone/>
            </a:pPr>
            <a:endParaRPr lang="fa-IR" sz="3700" b="1" smtClean="0">
              <a:latin typeface="Arial" panose="020B0604020202020204" pitchFamily="34" charset="0"/>
              <a:cs typeface="Nazanin" panose="00000400000000000000" pitchFamily="2" charset="-78"/>
            </a:endParaRPr>
          </a:p>
          <a:p>
            <a:pPr algn="r" rtl="1"/>
            <a:r>
              <a:rPr lang="fa-IR" sz="3700" b="1" smtClean="0">
                <a:latin typeface="Arial" panose="020B0604020202020204" pitchFamily="34" charset="0"/>
                <a:cs typeface="Nazanin" panose="00000400000000000000" pitchFamily="2" charset="-78"/>
              </a:rPr>
              <a:t>هو معکم أينما کنتم (حديد/4)</a:t>
            </a:r>
            <a:endParaRPr lang="en-US" sz="3700" b="1" smtClean="0">
              <a:latin typeface="Arial" panose="020B0604020202020204" pitchFamily="34" charset="0"/>
              <a:cs typeface="Nazanin"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500" fill="hold"/>
                                        <p:tgtEl>
                                          <p:spTgt spid="292866"/>
                                        </p:tgtEl>
                                        <p:attrNameLst>
                                          <p:attrName>ppt_w</p:attrName>
                                        </p:attrNameLst>
                                      </p:cBhvr>
                                      <p:tavLst>
                                        <p:tav tm="0">
                                          <p:val>
                                            <p:fltVal val="0"/>
                                          </p:val>
                                        </p:tav>
                                        <p:tav tm="100000">
                                          <p:val>
                                            <p:strVal val="#ppt_w"/>
                                          </p:val>
                                        </p:tav>
                                      </p:tavLst>
                                    </p:anim>
                                    <p:anim calcmode="lin" valueType="num">
                                      <p:cBhvr>
                                        <p:cTn id="8" dur="500" fill="hold"/>
                                        <p:tgtEl>
                                          <p:spTgt spid="292866"/>
                                        </p:tgtEl>
                                        <p:attrNameLst>
                                          <p:attrName>ppt_h</p:attrName>
                                        </p:attrNameLst>
                                      </p:cBhvr>
                                      <p:tavLst>
                                        <p:tav tm="0">
                                          <p:val>
                                            <p:fltVal val="0"/>
                                          </p:val>
                                        </p:tav>
                                        <p:tav tm="100000">
                                          <p:val>
                                            <p:strVal val="#ppt_h"/>
                                          </p:val>
                                        </p:tav>
                                      </p:tavLst>
                                    </p:anim>
                                    <p:animEffect transition="in" filter="fade">
                                      <p:cBhvr>
                                        <p:cTn id="9" dur="500"/>
                                        <p:tgtEl>
                                          <p:spTgt spid="292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2867">
                                            <p:txEl>
                                              <p:pRg st="1" end="1"/>
                                            </p:txEl>
                                          </p:spTgt>
                                        </p:tgtEl>
                                        <p:attrNameLst>
                                          <p:attrName>style.visibility</p:attrName>
                                        </p:attrNameLst>
                                      </p:cBhvr>
                                      <p:to>
                                        <p:strVal val="visible"/>
                                      </p:to>
                                    </p:set>
                                    <p:animEffect transition="in" filter="fade">
                                      <p:cBhvr>
                                        <p:cTn id="14" dur="1000">
                                          <p:stCondLst>
                                            <p:cond delay="0"/>
                                          </p:stCondLst>
                                        </p:cTn>
                                        <p:tgtEl>
                                          <p:spTgt spid="29286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animEffect transition="in" filter="fade">
                                      <p:cBhvr>
                                        <p:cTn id="19" dur="1000">
                                          <p:stCondLst>
                                            <p:cond delay="0"/>
                                          </p:stCondLst>
                                        </p:cTn>
                                        <p:tgtEl>
                                          <p:spTgt spid="29286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2867">
                                            <p:txEl>
                                              <p:pRg st="5" end="5"/>
                                            </p:txEl>
                                          </p:spTgt>
                                        </p:tgtEl>
                                        <p:attrNameLst>
                                          <p:attrName>style.visibility</p:attrName>
                                        </p:attrNameLst>
                                      </p:cBhvr>
                                      <p:to>
                                        <p:strVal val="visible"/>
                                      </p:to>
                                    </p:set>
                                    <p:animEffect transition="in" filter="fade">
                                      <p:cBhvr>
                                        <p:cTn id="24" dur="1000">
                                          <p:stCondLst>
                                            <p:cond delay="0"/>
                                          </p:stCondLst>
                                        </p:cTn>
                                        <p:tgtEl>
                                          <p:spTgt spid="292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74675" y="-26988"/>
            <a:ext cx="8001000" cy="1216026"/>
          </a:xfrm>
        </p:spPr>
        <p:txBody>
          <a:bodyPr/>
          <a:lstStyle/>
          <a:p>
            <a:pPr rtl="1"/>
            <a:r>
              <a:rPr lang="fa-IR" b="1" smtClean="0">
                <a:latin typeface="Arial" panose="020B0604020202020204" pitchFamily="34" charset="0"/>
                <a:cs typeface="Titr" pitchFamily="2" charset="-78"/>
                <a:hlinkClick r:id="rId2" action="ppaction://hlinksldjump"/>
              </a:rPr>
              <a:t> طايفه سوم : آيات و روايات قرب حق</a:t>
            </a:r>
            <a:endParaRPr lang="en-US" b="1" smtClean="0">
              <a:latin typeface="Arial" panose="020B0604020202020204" pitchFamily="34" charset="0"/>
              <a:cs typeface="Titr" pitchFamily="2" charset="-78"/>
            </a:endParaRPr>
          </a:p>
        </p:txBody>
      </p:sp>
      <p:sp>
        <p:nvSpPr>
          <p:cNvPr id="293891" name="Rectangle 3"/>
          <p:cNvSpPr>
            <a:spLocks noGrp="1" noChangeArrowheads="1"/>
          </p:cNvSpPr>
          <p:nvPr>
            <p:ph type="body" idx="1"/>
          </p:nvPr>
        </p:nvSpPr>
        <p:spPr>
          <a:xfrm>
            <a:off x="250825" y="1555750"/>
            <a:ext cx="8713788" cy="4465638"/>
          </a:xfrm>
        </p:spPr>
        <p:txBody>
          <a:bodyPr/>
          <a:lstStyle/>
          <a:p>
            <a:pPr algn="r" rtl="1">
              <a:lnSpc>
                <a:spcPct val="90000"/>
              </a:lnSpc>
            </a:pPr>
            <a:r>
              <a:rPr lang="fa-IR" sz="3000" b="1" smtClean="0">
                <a:latin typeface="Arial" panose="020B0604020202020204" pitchFamily="34" charset="0"/>
                <a:cs typeface="Nazanin" panose="00000400000000000000" pitchFamily="2" charset="-78"/>
              </a:rPr>
              <a:t>و نحن اقرب اليه منکم( واقعه/85)</a:t>
            </a:r>
          </a:p>
          <a:p>
            <a:pPr algn="r" rtl="1">
              <a:lnSpc>
                <a:spcPct val="90000"/>
              </a:lnSpc>
            </a:pPr>
            <a:r>
              <a:rPr lang="fa-IR" sz="3000" b="1" smtClean="0">
                <a:latin typeface="Arial" panose="020B0604020202020204" pitchFamily="34" charset="0"/>
                <a:cs typeface="Nazanin" panose="00000400000000000000" pitchFamily="2" charset="-78"/>
              </a:rPr>
              <a:t>نحن اقرب اليه من حبل الوريد(ق/16)</a:t>
            </a:r>
          </a:p>
          <a:p>
            <a:pPr algn="r" rtl="1">
              <a:lnSpc>
                <a:spcPct val="90000"/>
              </a:lnSpc>
            </a:pPr>
            <a:r>
              <a:rPr lang="fa-IR" sz="3000" b="1" smtClean="0">
                <a:latin typeface="Arial" panose="020B0604020202020204" pitchFamily="34" charset="0"/>
                <a:cs typeface="Nazanin" panose="00000400000000000000" pitchFamily="2" charset="-78"/>
              </a:rPr>
              <a:t>اعلموا ان الله يحول بين المرء و قلبه(انفال/24)</a:t>
            </a:r>
          </a:p>
          <a:p>
            <a:pPr algn="r" rtl="1">
              <a:lnSpc>
                <a:spcPct val="90000"/>
              </a:lnSpc>
            </a:pPr>
            <a:r>
              <a:rPr lang="fa-IR" sz="3000" b="1" smtClean="0">
                <a:latin typeface="Arial" panose="020B0604020202020204" pitchFamily="34" charset="0"/>
                <a:cs typeface="Nazanin" panose="00000400000000000000" pitchFamily="2" charset="-78"/>
              </a:rPr>
              <a:t>و إذا سألک عبادي عني فإني قريب(بقره/186)</a:t>
            </a:r>
          </a:p>
          <a:p>
            <a:pPr algn="r" rtl="1">
              <a:lnSpc>
                <a:spcPct val="90000"/>
              </a:lnSpc>
            </a:pPr>
            <a:r>
              <a:rPr lang="fa-IR" sz="3000" b="1" smtClean="0">
                <a:latin typeface="Arial" panose="020B0604020202020204" pitchFamily="34" charset="0"/>
                <a:cs typeface="Nazanin" panose="00000400000000000000" pitchFamily="2" charset="-78"/>
              </a:rPr>
              <a:t>و لقد خلقنا الانسان و نعلم ما توسوس به نفسه و نحن اقرب اليه من حبل الوريد(ق/16)</a:t>
            </a:r>
          </a:p>
          <a:p>
            <a:pPr algn="r" rtl="1">
              <a:lnSpc>
                <a:spcPct val="90000"/>
              </a:lnSpc>
            </a:pPr>
            <a:r>
              <a:rPr lang="fa-IR" sz="3000" b="1" smtClean="0">
                <a:latin typeface="Arial" panose="020B0604020202020204" pitchFamily="34" charset="0"/>
                <a:cs typeface="Nazanin" panose="00000400000000000000" pitchFamily="2" charset="-78"/>
              </a:rPr>
              <a:t>سبق في العلو فلا شيء اعلي منه و قرب في الدنو فلا شيء اقرب منه(نهج البلاغه/ خطبه185)</a:t>
            </a:r>
          </a:p>
          <a:p>
            <a:pPr algn="r" rtl="1">
              <a:lnSpc>
                <a:spcPct val="90000"/>
              </a:lnSpc>
            </a:pPr>
            <a:r>
              <a:rPr lang="fa-IR" sz="3000" b="1" smtClean="0">
                <a:latin typeface="Arial" panose="020B0604020202020204" pitchFamily="34" charset="0"/>
                <a:cs typeface="Nazanin" panose="00000400000000000000" pitchFamily="2" charset="-78"/>
              </a:rPr>
              <a:t>يا حسرتي علي ما فرّطت في جنب الله(زمر/56) </a:t>
            </a:r>
          </a:p>
          <a:p>
            <a:pPr algn="r" rtl="1">
              <a:lnSpc>
                <a:spcPct val="90000"/>
              </a:lnSpc>
            </a:pPr>
            <a:r>
              <a:rPr lang="fa-IR" sz="3000" b="1" smtClean="0">
                <a:latin typeface="Arial" panose="020B0604020202020204" pitchFamily="34" charset="0"/>
                <a:cs typeface="Nazanin" panose="00000400000000000000" pitchFamily="2" charset="-78"/>
              </a:rPr>
              <a:t>يستخفون من الناس ولا يستخفون من الله و هومعهم(نساء/108)</a:t>
            </a:r>
          </a:p>
          <a:p>
            <a:pPr algn="r" rtl="1">
              <a:lnSpc>
                <a:spcPct val="90000"/>
              </a:lnSpc>
            </a:pPr>
            <a:endParaRPr lang="en-US" sz="3000" b="1" smtClean="0">
              <a:latin typeface="Arial" panose="020B0604020202020204" pitchFamily="34" charset="0"/>
              <a:cs typeface="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p:cTn id="7" dur="500" fill="hold"/>
                                        <p:tgtEl>
                                          <p:spTgt spid="293890"/>
                                        </p:tgtEl>
                                        <p:attrNameLst>
                                          <p:attrName>ppt_w</p:attrName>
                                        </p:attrNameLst>
                                      </p:cBhvr>
                                      <p:tavLst>
                                        <p:tav tm="0">
                                          <p:val>
                                            <p:fltVal val="0"/>
                                          </p:val>
                                        </p:tav>
                                        <p:tav tm="100000">
                                          <p:val>
                                            <p:strVal val="#ppt_w"/>
                                          </p:val>
                                        </p:tav>
                                      </p:tavLst>
                                    </p:anim>
                                    <p:anim calcmode="lin" valueType="num">
                                      <p:cBhvr>
                                        <p:cTn id="8" dur="500" fill="hold"/>
                                        <p:tgtEl>
                                          <p:spTgt spid="293890"/>
                                        </p:tgtEl>
                                        <p:attrNameLst>
                                          <p:attrName>ppt_h</p:attrName>
                                        </p:attrNameLst>
                                      </p:cBhvr>
                                      <p:tavLst>
                                        <p:tav tm="0">
                                          <p:val>
                                            <p:fltVal val="0"/>
                                          </p:val>
                                        </p:tav>
                                        <p:tav tm="100000">
                                          <p:val>
                                            <p:strVal val="#ppt_h"/>
                                          </p:val>
                                        </p:tav>
                                      </p:tavLst>
                                    </p:anim>
                                    <p:animEffect transition="in" filter="fade">
                                      <p:cBhvr>
                                        <p:cTn id="9" dur="500"/>
                                        <p:tgtEl>
                                          <p:spTgt spid="2938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3891">
                                            <p:txEl>
                                              <p:pRg st="0" end="0"/>
                                            </p:txEl>
                                          </p:spTgt>
                                        </p:tgtEl>
                                        <p:attrNameLst>
                                          <p:attrName>style.visibility</p:attrName>
                                        </p:attrNameLst>
                                      </p:cBhvr>
                                      <p:to>
                                        <p:strVal val="visible"/>
                                      </p:to>
                                    </p:set>
                                    <p:animEffect transition="in" filter="fade">
                                      <p:cBhvr>
                                        <p:cTn id="14" dur="1000">
                                          <p:stCondLst>
                                            <p:cond delay="0"/>
                                          </p:stCondLst>
                                        </p:cTn>
                                        <p:tgtEl>
                                          <p:spTgt spid="2938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3891">
                                            <p:txEl>
                                              <p:pRg st="1" end="1"/>
                                            </p:txEl>
                                          </p:spTgt>
                                        </p:tgtEl>
                                        <p:attrNameLst>
                                          <p:attrName>style.visibility</p:attrName>
                                        </p:attrNameLst>
                                      </p:cBhvr>
                                      <p:to>
                                        <p:strVal val="visible"/>
                                      </p:to>
                                    </p:set>
                                    <p:animEffect transition="in" filter="fade">
                                      <p:cBhvr>
                                        <p:cTn id="19" dur="1000">
                                          <p:stCondLst>
                                            <p:cond delay="0"/>
                                          </p:stCondLst>
                                        </p:cTn>
                                        <p:tgtEl>
                                          <p:spTgt spid="2938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3891">
                                            <p:txEl>
                                              <p:pRg st="2" end="2"/>
                                            </p:txEl>
                                          </p:spTgt>
                                        </p:tgtEl>
                                        <p:attrNameLst>
                                          <p:attrName>style.visibility</p:attrName>
                                        </p:attrNameLst>
                                      </p:cBhvr>
                                      <p:to>
                                        <p:strVal val="visible"/>
                                      </p:to>
                                    </p:set>
                                    <p:animEffect transition="in" filter="fade">
                                      <p:cBhvr>
                                        <p:cTn id="24" dur="1000">
                                          <p:stCondLst>
                                            <p:cond delay="0"/>
                                          </p:stCondLst>
                                        </p:cTn>
                                        <p:tgtEl>
                                          <p:spTgt spid="2938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3891">
                                            <p:txEl>
                                              <p:pRg st="3" end="3"/>
                                            </p:txEl>
                                          </p:spTgt>
                                        </p:tgtEl>
                                        <p:attrNameLst>
                                          <p:attrName>style.visibility</p:attrName>
                                        </p:attrNameLst>
                                      </p:cBhvr>
                                      <p:to>
                                        <p:strVal val="visible"/>
                                      </p:to>
                                    </p:set>
                                    <p:animEffect transition="in" filter="fade">
                                      <p:cBhvr>
                                        <p:cTn id="29" dur="1000">
                                          <p:stCondLst>
                                            <p:cond delay="0"/>
                                          </p:stCondLst>
                                        </p:cTn>
                                        <p:tgtEl>
                                          <p:spTgt spid="2938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3891">
                                            <p:txEl>
                                              <p:pRg st="4" end="4"/>
                                            </p:txEl>
                                          </p:spTgt>
                                        </p:tgtEl>
                                        <p:attrNameLst>
                                          <p:attrName>style.visibility</p:attrName>
                                        </p:attrNameLst>
                                      </p:cBhvr>
                                      <p:to>
                                        <p:strVal val="visible"/>
                                      </p:to>
                                    </p:set>
                                    <p:animEffect transition="in" filter="fade">
                                      <p:cBhvr>
                                        <p:cTn id="34" dur="1000">
                                          <p:stCondLst>
                                            <p:cond delay="0"/>
                                          </p:stCondLst>
                                        </p:cTn>
                                        <p:tgtEl>
                                          <p:spTgt spid="2938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3891">
                                            <p:txEl>
                                              <p:pRg st="5" end="5"/>
                                            </p:txEl>
                                          </p:spTgt>
                                        </p:tgtEl>
                                        <p:attrNameLst>
                                          <p:attrName>style.visibility</p:attrName>
                                        </p:attrNameLst>
                                      </p:cBhvr>
                                      <p:to>
                                        <p:strVal val="visible"/>
                                      </p:to>
                                    </p:set>
                                    <p:animEffect transition="in" filter="fade">
                                      <p:cBhvr>
                                        <p:cTn id="39" dur="1000">
                                          <p:stCondLst>
                                            <p:cond delay="0"/>
                                          </p:stCondLst>
                                        </p:cTn>
                                        <p:tgtEl>
                                          <p:spTgt spid="29389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3891">
                                            <p:txEl>
                                              <p:pRg st="6" end="6"/>
                                            </p:txEl>
                                          </p:spTgt>
                                        </p:tgtEl>
                                        <p:attrNameLst>
                                          <p:attrName>style.visibility</p:attrName>
                                        </p:attrNameLst>
                                      </p:cBhvr>
                                      <p:to>
                                        <p:strVal val="visible"/>
                                      </p:to>
                                    </p:set>
                                    <p:animEffect transition="in" filter="fade">
                                      <p:cBhvr>
                                        <p:cTn id="44" dur="1000">
                                          <p:stCondLst>
                                            <p:cond delay="0"/>
                                          </p:stCondLst>
                                        </p:cTn>
                                        <p:tgtEl>
                                          <p:spTgt spid="29389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3891">
                                            <p:txEl>
                                              <p:pRg st="7" end="7"/>
                                            </p:txEl>
                                          </p:spTgt>
                                        </p:tgtEl>
                                        <p:attrNameLst>
                                          <p:attrName>style.visibility</p:attrName>
                                        </p:attrNameLst>
                                      </p:cBhvr>
                                      <p:to>
                                        <p:strVal val="visible"/>
                                      </p:to>
                                    </p:set>
                                    <p:animEffect transition="in" filter="fade">
                                      <p:cBhvr>
                                        <p:cTn id="49" dur="1000">
                                          <p:stCondLst>
                                            <p:cond delay="0"/>
                                          </p:stCondLst>
                                        </p:cTn>
                                        <p:tgtEl>
                                          <p:spTgt spid="293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build="p"/>
    </p:bldLst>
  </p:timing>
</p:sld>
</file>

<file path=ppt/theme/theme1.xml><?xml version="1.0" encoding="utf-8"?>
<a:theme xmlns:a="http://schemas.openxmlformats.org/drawingml/2006/main" name="Balloons">
  <a:themeElements>
    <a:clrScheme name="Custom 2">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alloons">
  <a:themeElements>
    <a:clrScheme name="4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4_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4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4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4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4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4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4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4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4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xis">
  <a:themeElements>
    <a:clrScheme name="Custom 1">
      <a:dk1>
        <a:srgbClr val="FFFFFF"/>
      </a:dk1>
      <a:lt1>
        <a:srgbClr val="FFFFFF"/>
      </a:lt1>
      <a:dk2>
        <a:srgbClr val="FFFFFF"/>
      </a:dk2>
      <a:lt2>
        <a:srgbClr val="FFFFFF"/>
      </a:lt2>
      <a:accent1>
        <a:srgbClr val="CC9900"/>
      </a:accent1>
      <a:accent2>
        <a:srgbClr val="CCCC99"/>
      </a:accent2>
      <a:accent3>
        <a:srgbClr val="FFFFFF"/>
      </a:accent3>
      <a:accent4>
        <a:srgbClr val="FFFFFF"/>
      </a:accent4>
      <a:accent5>
        <a:srgbClr val="E2CAAA"/>
      </a:accent5>
      <a:accent6>
        <a:srgbClr val="B9B98A"/>
      </a:accent6>
      <a:hlink>
        <a:srgbClr val="999933"/>
      </a:hlink>
      <a:folHlink>
        <a:srgbClr val="B2B2B2"/>
      </a:folHlink>
    </a:clrScheme>
    <a:fontScheme name="3_Axi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alloons">
  <a:themeElements>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5_Balloon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1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2526</TotalTime>
  <Words>6528</Words>
  <Application>Microsoft Office PowerPoint</Application>
  <PresentationFormat>On-screen Show (4:3)</PresentationFormat>
  <Paragraphs>327</Paragraphs>
  <Slides>55</Slides>
  <Notes>1</Notes>
  <HiddenSlides>0</HiddenSlides>
  <MMClips>0</MMClips>
  <ScaleCrop>false</ScaleCrop>
  <HeadingPairs>
    <vt:vector size="4" baseType="variant">
      <vt:variant>
        <vt:lpstr>Theme</vt:lpstr>
      </vt:variant>
      <vt:variant>
        <vt:i4>7</vt:i4>
      </vt:variant>
      <vt:variant>
        <vt:lpstr>Slide Titles</vt:lpstr>
      </vt:variant>
      <vt:variant>
        <vt:i4>55</vt:i4>
      </vt:variant>
    </vt:vector>
  </HeadingPairs>
  <TitlesOfParts>
    <vt:vector size="62" baseType="lpstr">
      <vt:lpstr>Balloons</vt:lpstr>
      <vt:lpstr>Blends</vt:lpstr>
      <vt:lpstr>Network</vt:lpstr>
      <vt:lpstr>4_Balloons</vt:lpstr>
      <vt:lpstr>Studio</vt:lpstr>
      <vt:lpstr>3_Axis</vt:lpstr>
      <vt:lpstr>5_Balloons</vt:lpstr>
      <vt:lpstr>عرفان اسلامی</vt:lpstr>
      <vt:lpstr>درآمد</vt:lpstr>
      <vt:lpstr>اقوال در باب خاستگاه عرفان اسلامي</vt:lpstr>
      <vt:lpstr>شواهد اسلامي بودن خاستگاه تصوف</vt:lpstr>
      <vt:lpstr>گفته هاي خود عرفا در باب اسلامي بودن مايه هاي عرفان</vt:lpstr>
      <vt:lpstr>آيات و روايات الگوي عرفان</vt:lpstr>
      <vt:lpstr> طايفه اول : آيات و روايات ظهور حق</vt:lpstr>
      <vt:lpstr>طايفه دوم : آيات و روايات وحدت حق</vt:lpstr>
      <vt:lpstr> طايفه سوم : آيات و روايات قرب حق</vt:lpstr>
      <vt:lpstr>طايفه چهارم : آيات و روايات وجود حق در اشياء</vt:lpstr>
      <vt:lpstr>طايفه پنجم : آيات و روايات اسماء الهي </vt:lpstr>
      <vt:lpstr> طايفه ششم : آيات و روايات توحيد افعالي </vt:lpstr>
      <vt:lpstr>بخش اول: کليات عرفان اسلامي در بُعد مباني آن </vt:lpstr>
      <vt:lpstr>فصل اول: تعريف عرفان اسلامي </vt:lpstr>
      <vt:lpstr>1-1. رويکرد اخلاقي</vt:lpstr>
      <vt:lpstr>2-1. رويکرد زهدي و عبادتي</vt:lpstr>
      <vt:lpstr>3-1. رويکرد فني </vt:lpstr>
      <vt:lpstr>PowerPoint Presentation</vt:lpstr>
      <vt:lpstr>PowerPoint Presentation</vt:lpstr>
      <vt:lpstr>PowerPoint Presentation</vt:lpstr>
      <vt:lpstr>PowerPoint Presentation</vt:lpstr>
      <vt:lpstr>PowerPoint Presentation</vt:lpstr>
      <vt:lpstr>PowerPoint Presentation</vt:lpstr>
      <vt:lpstr>عناصر مهم در تعاريف </vt:lpstr>
      <vt:lpstr>جمع بندي</vt:lpstr>
      <vt:lpstr>تعريف نهايي از قيصري</vt:lpstr>
      <vt:lpstr>  فصل دوم: روش عرفان اسلامي  (علم حضوري و شهود و کشف) </vt:lpstr>
      <vt:lpstr>اقسام شهود</vt:lpstr>
      <vt:lpstr>فصل سوم: ملاک و ميزان علم عرفان </vt:lpstr>
      <vt:lpstr>1. شريعت، ميزان عام </vt:lpstr>
      <vt:lpstr>2. استاد کامل، ميزان خاص </vt:lpstr>
      <vt:lpstr>ادامه «استاد کامل»</vt:lpstr>
      <vt:lpstr>3. عقل</vt:lpstr>
      <vt:lpstr>فصل چهارم: ساحتهاي عرفان اسلامي</vt:lpstr>
      <vt:lpstr>1. عرفان نظري</vt:lpstr>
      <vt:lpstr>2.عرفان عملي</vt:lpstr>
      <vt:lpstr>3. فرق و آداب صوفيه</vt:lpstr>
      <vt:lpstr>4. عرفان ادبي</vt:lpstr>
      <vt:lpstr>5. عرفان و شريعت</vt:lpstr>
      <vt:lpstr>فصل دوم: کلیات عرفان اسلامی در ساحت عرفان نظری</vt:lpstr>
      <vt:lpstr> 1. مباحث وحدت شخصيه</vt:lpstr>
      <vt:lpstr>مبحث اول: وجود الف. وجود چيست ؟</vt:lpstr>
      <vt:lpstr>ب. ويژگيهای مفهوم وجود</vt:lpstr>
      <vt:lpstr>مبحث دوم: وحدت وجود الف. معنای دو واژه وحدت و کثرت </vt:lpstr>
      <vt:lpstr>ب. ديدگاههای سه گانه در باب وحدت و کثرت  و تشريح نظر عرفان</vt:lpstr>
      <vt:lpstr>ج . دو نکته کليدی در فهم وحدت وجود  (دفع دو شبهه در مورد نظر عرفان)</vt:lpstr>
      <vt:lpstr>نکته اول</vt:lpstr>
      <vt:lpstr>نکته دوم</vt:lpstr>
      <vt:lpstr>مبحث سوم: فروعات وحدت وجود</vt:lpstr>
      <vt:lpstr>فرع اول : اطلاق خداوند</vt:lpstr>
      <vt:lpstr>فرع دوم : ظهور و تجلی</vt:lpstr>
      <vt:lpstr>چند نکته مهم در باب تجلی</vt:lpstr>
      <vt:lpstr>فرع سوم: اسماء</vt:lpstr>
      <vt:lpstr>توضيح چگونگی پديد آمدن اسم</vt:lpstr>
      <vt:lpstr>جمع بندی</vt:lpstr>
    </vt:vector>
  </TitlesOfParts>
  <Company>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عرفان و تصوف</dc:title>
  <dc:creator>hh</dc:creator>
  <cp:lastModifiedBy>Farzali</cp:lastModifiedBy>
  <cp:revision>130</cp:revision>
  <cp:lastPrinted>1601-01-01T00:00:00Z</cp:lastPrinted>
  <dcterms:created xsi:type="dcterms:W3CDTF">2008-09-17T08:28:35Z</dcterms:created>
  <dcterms:modified xsi:type="dcterms:W3CDTF">2020-04-11T08:35:01Z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